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0" r:id="rId2"/>
    <p:sldId id="271" r:id="rId3"/>
    <p:sldId id="272" r:id="rId4"/>
    <p:sldId id="273" r:id="rId5"/>
    <p:sldId id="256" r:id="rId6"/>
    <p:sldId id="257" r:id="rId7"/>
    <p:sldId id="258" r:id="rId8"/>
    <p:sldId id="259" r:id="rId9"/>
    <p:sldId id="276" r:id="rId10"/>
    <p:sldId id="278" r:id="rId11"/>
    <p:sldId id="274" r:id="rId12"/>
    <p:sldId id="266" r:id="rId13"/>
    <p:sldId id="267" r:id="rId14"/>
    <p:sldId id="280" r:id="rId15"/>
    <p:sldId id="275"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CC00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052D1F4-B0D0-489F-A940-C6992FB89501}" type="datetimeFigureOut">
              <a:rPr lang="ru-RU" smtClean="0"/>
              <a:pPr/>
              <a:t>13.03.2017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1A4B66-594E-4558-9962-FFE529E92327}"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DB1A4B66-594E-4558-9962-FFE529E92327}"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7A126BC6-DC0D-4A80-A7B7-B9604EFF1D2C}" type="datetimeFigureOut">
              <a:rPr lang="ru-RU" smtClean="0"/>
              <a:pPr/>
              <a:t>13.03.2017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0166A310-73E4-4C6E-A45A-D4C03D7A91A9}" type="slidenum">
              <a:rPr lang="ru-RU" smtClean="0"/>
              <a:pPr/>
              <a:t>‹#›</a:t>
            </a:fld>
            <a:endParaRPr lang="ru-RU"/>
          </a:p>
        </p:txBody>
      </p:sp>
    </p:spTree>
  </p:cSld>
  <p:clrMapOvr>
    <a:masterClrMapping/>
  </p:clrMapOvr>
  <p:transition>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26BC6-DC0D-4A80-A7B7-B9604EFF1D2C}" type="datetimeFigureOut">
              <a:rPr lang="ru-RU" smtClean="0"/>
              <a:pPr/>
              <a:t>13.03.2017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66A310-73E4-4C6E-A45A-D4C03D7A91A9}"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audio" Target="file:///C:\Users\user\Downloads\&#1052;&#1091;&#1079;&#1099;&#1082;&#1072;%20&#1076;&#1083;&#1103;%20&#1087;&#1088;&#1077;&#1079;&#1077;&#1085;&#1090;&#1072;&#1094;&#1080;&#1080;%20-%20&#1075;&#1076;&#1077;%20&#1078;&#1080;&#1074;&#1086;&#1090;&#1085;&#1099;&#1077;.mp3" TargetMode="Externa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vk.com/photo299811942_456239322" TargetMode="External"/><Relationship Id="rId7" Type="http://schemas.openxmlformats.org/officeDocument/2006/relationships/hyperlink" Target="https://vk.com/photo299811942_456239326" TargetMode="External"/><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3.jpeg"/><Relationship Id="rId11" Type="http://schemas.openxmlformats.org/officeDocument/2006/relationships/image" Target="../media/image56.jpeg"/><Relationship Id="rId5" Type="http://schemas.openxmlformats.org/officeDocument/2006/relationships/hyperlink" Target="https://vk.com/photo299811942_456239325" TargetMode="External"/><Relationship Id="rId10" Type="http://schemas.openxmlformats.org/officeDocument/2006/relationships/image" Target="../media/image55.jpeg"/><Relationship Id="rId4" Type="http://schemas.openxmlformats.org/officeDocument/2006/relationships/image" Target="../media/image52.jpeg"/><Relationship Id="rId9" Type="http://schemas.openxmlformats.org/officeDocument/2006/relationships/hyperlink" Target="https://vk.com/photo299811942_456239327"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3.jpeg"/><Relationship Id="rId3" Type="http://schemas.openxmlformats.org/officeDocument/2006/relationships/hyperlink" Target="https://vk.com/photo299811942_456239320" TargetMode="External"/><Relationship Id="rId7" Type="http://schemas.openxmlformats.org/officeDocument/2006/relationships/hyperlink" Target="https://vk.com/photo299811942_456239324" TargetMode="External"/><Relationship Id="rId12" Type="http://schemas.openxmlformats.org/officeDocument/2006/relationships/image" Target="../media/image6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1.jpeg"/><Relationship Id="rId5" Type="http://schemas.openxmlformats.org/officeDocument/2006/relationships/hyperlink" Target="https://vk.com/photo299811942_456239321" TargetMode="External"/><Relationship Id="rId10" Type="http://schemas.openxmlformats.org/officeDocument/2006/relationships/hyperlink" Target="https://vk.com/photo299811942_456239323" TargetMode="External"/><Relationship Id="rId4" Type="http://schemas.openxmlformats.org/officeDocument/2006/relationships/image" Target="../media/image57.jpeg"/><Relationship Id="rId9" Type="http://schemas.openxmlformats.org/officeDocument/2006/relationships/image" Target="../media/image60.jpeg"/><Relationship Id="rId14" Type="http://schemas.openxmlformats.org/officeDocument/2006/relationships/image" Target="../media/image64.jpeg"/></Relationships>
</file>

<file path=ppt/slides/_rels/slide1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 Id="rId9" Type="http://schemas.openxmlformats.org/officeDocument/2006/relationships/image" Target="../media/image75.jpeg"/></Relationships>
</file>

<file path=ppt/slides/_rels/slide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slideLayout" Target="../slideLayouts/slideLayout2.xml"/><Relationship Id="rId1" Type="http://schemas.openxmlformats.org/officeDocument/2006/relationships/audio" Target="file:///C:\Users\user\Downloads\&#1052;&#1091;&#1079;&#1099;&#1082;&#1072;%20&#1076;&#1083;&#1103;%20&#1087;&#1088;&#1077;&#1079;&#1077;&#1085;&#1090;&#1072;&#1094;&#1080;&#1080;%20-%20&#1075;&#1076;&#1077;%20&#1078;&#1080;&#1074;&#1086;&#1090;&#1085;&#1099;&#1077;.mp3" TargetMode="External"/><Relationship Id="rId4" Type="http://schemas.openxmlformats.org/officeDocument/2006/relationships/image" Target="../media/image77.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audio" Target="file:///C:\Users\user\Downloads\&#1052;&#1091;&#1079;&#1099;&#1082;&#1072;%20&#1076;&#1083;&#1103;%20&#1087;&#1088;&#1077;&#1079;&#1077;&#1085;&#1090;&#1072;&#1094;&#1080;&#1080;%20-%20&#1075;&#1076;&#1077;%20&#1078;&#1080;&#1074;&#1086;&#1090;&#1085;&#1099;&#1077;.mp3" TargetMode="Externa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4.jpeg"/><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image" Target="../media/image43.jpeg"/><Relationship Id="rId5" Type="http://schemas.openxmlformats.org/officeDocument/2006/relationships/image" Target="../media/image37.jpeg"/><Relationship Id="rId10" Type="http://schemas.openxmlformats.org/officeDocument/2006/relationships/image" Target="../media/image42.jpeg"/><Relationship Id="rId4" Type="http://schemas.openxmlformats.org/officeDocument/2006/relationships/image" Target="../media/image36.jpe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6" descr="http://pixelbrush.ru/uploads/posts/2009-07/1248454121_ribbons.jpg"/>
          <p:cNvPicPr>
            <a:picLocks noChangeAspect="1" noChangeArrowheads="1"/>
          </p:cNvPicPr>
          <p:nvPr/>
        </p:nvPicPr>
        <p:blipFill>
          <a:blip r:embed="rId4"/>
          <a:srcRect/>
          <a:stretch>
            <a:fillRect/>
          </a:stretch>
        </p:blipFill>
        <p:spPr bwMode="auto">
          <a:xfrm>
            <a:off x="0" y="0"/>
            <a:ext cx="9215466" cy="6858000"/>
          </a:xfrm>
          <a:prstGeom prst="rect">
            <a:avLst/>
          </a:prstGeom>
          <a:noFill/>
        </p:spPr>
      </p:pic>
      <p:sp>
        <p:nvSpPr>
          <p:cNvPr id="2" name="Заголовок 1"/>
          <p:cNvSpPr>
            <a:spLocks noGrp="1"/>
          </p:cNvSpPr>
          <p:nvPr>
            <p:ph type="ctrTitle"/>
          </p:nvPr>
        </p:nvSpPr>
        <p:spPr>
          <a:xfrm rot="476366">
            <a:off x="4714876" y="1357298"/>
            <a:ext cx="3857652" cy="2714644"/>
          </a:xfrm>
        </p:spPr>
        <p:txBody>
          <a:bodyPr>
            <a:normAutofit/>
          </a:bodyPr>
          <a:lstStyle/>
          <a:p>
            <a:pPr lvl="0" fontAlgn="base">
              <a:spcAft>
                <a:spcPct val="0"/>
              </a:spcAft>
            </a:pPr>
            <a:r>
              <a:rPr lang="kk-KZ" sz="2400" b="1" dirty="0" smtClean="0">
                <a:solidFill>
                  <a:srgbClr val="7030A0"/>
                </a:solidFill>
                <a:latin typeface="Times New Roman" pitchFamily="18" charset="0"/>
                <a:ea typeface="Calibri" pitchFamily="34" charset="0"/>
                <a:cs typeface="Times New Roman" pitchFamily="18" charset="0"/>
              </a:rPr>
              <a:t>Курмангожина Жаннәт Ақылбекқызы</a:t>
            </a:r>
            <a:r>
              <a:rPr lang="ru-RU" sz="2400" dirty="0" smtClean="0">
                <a:solidFill>
                  <a:srgbClr val="7030A0"/>
                </a:solidFill>
                <a:latin typeface="Times New Roman" pitchFamily="18" charset="0"/>
                <a:cs typeface="Times New Roman" pitchFamily="18" charset="0"/>
              </a:rPr>
              <a:t/>
            </a:r>
            <a:br>
              <a:rPr lang="ru-RU" sz="2400" dirty="0" smtClean="0">
                <a:solidFill>
                  <a:srgbClr val="7030A0"/>
                </a:solidFill>
                <a:latin typeface="Times New Roman" pitchFamily="18" charset="0"/>
                <a:cs typeface="Times New Roman" pitchFamily="18" charset="0"/>
              </a:rPr>
            </a:br>
            <a:r>
              <a:rPr lang="kk-KZ" sz="2400" b="1" dirty="0" smtClean="0">
                <a:solidFill>
                  <a:srgbClr val="7030A0"/>
                </a:solidFill>
                <a:latin typeface="Times New Roman" pitchFamily="18" charset="0"/>
                <a:ea typeface="Calibri" pitchFamily="34" charset="0"/>
                <a:cs typeface="Times New Roman" pitchFamily="18" charset="0"/>
              </a:rPr>
              <a:t>21.08.2003 ж</a:t>
            </a:r>
            <a:r>
              <a:rPr lang="ru-RU" sz="2400" dirty="0" smtClean="0">
                <a:solidFill>
                  <a:srgbClr val="7030A0"/>
                </a:solidFill>
                <a:latin typeface="Times New Roman" pitchFamily="18" charset="0"/>
                <a:cs typeface="Times New Roman" pitchFamily="18" charset="0"/>
              </a:rPr>
              <a:t/>
            </a:r>
            <a:br>
              <a:rPr lang="ru-RU" sz="2400" dirty="0" smtClean="0">
                <a:solidFill>
                  <a:srgbClr val="7030A0"/>
                </a:solidFill>
                <a:latin typeface="Times New Roman" pitchFamily="18" charset="0"/>
                <a:cs typeface="Times New Roman" pitchFamily="18" charset="0"/>
              </a:rPr>
            </a:br>
            <a:r>
              <a:rPr lang="kk-KZ" sz="2400" b="1" dirty="0" smtClean="0">
                <a:solidFill>
                  <a:srgbClr val="7030A0"/>
                </a:solidFill>
                <a:latin typeface="Times New Roman" pitchFamily="18" charset="0"/>
                <a:ea typeface="Calibri" pitchFamily="34" charset="0"/>
                <a:cs typeface="Times New Roman" pitchFamily="18" charset="0"/>
              </a:rPr>
              <a:t>Жасыл ауылының негізгі мектебі</a:t>
            </a:r>
            <a:r>
              <a:rPr lang="ru-RU" sz="2400" dirty="0" smtClean="0">
                <a:solidFill>
                  <a:srgbClr val="7030A0"/>
                </a:solidFill>
                <a:latin typeface="Times New Roman" pitchFamily="18" charset="0"/>
                <a:cs typeface="Times New Roman" pitchFamily="18" charset="0"/>
              </a:rPr>
              <a:t/>
            </a:r>
            <a:br>
              <a:rPr lang="ru-RU" sz="2400" dirty="0" smtClean="0">
                <a:solidFill>
                  <a:srgbClr val="7030A0"/>
                </a:solidFill>
                <a:latin typeface="Times New Roman" pitchFamily="18" charset="0"/>
                <a:cs typeface="Times New Roman" pitchFamily="18" charset="0"/>
              </a:rPr>
            </a:br>
            <a:r>
              <a:rPr lang="kk-KZ" sz="2400" b="1" dirty="0" smtClean="0">
                <a:solidFill>
                  <a:srgbClr val="7030A0"/>
                </a:solidFill>
                <a:latin typeface="Times New Roman" pitchFamily="18" charset="0"/>
                <a:ea typeface="Calibri" pitchFamily="34" charset="0"/>
                <a:cs typeface="Times New Roman" pitchFamily="18" charset="0"/>
              </a:rPr>
              <a:t>8-сынып оқушысы</a:t>
            </a:r>
            <a:endParaRPr lang="ru-RU" sz="2400" dirty="0">
              <a:solidFill>
                <a:srgbClr val="7030A0"/>
              </a:solidFill>
              <a:latin typeface="Times New Roman" pitchFamily="18" charset="0"/>
              <a:cs typeface="Times New Roman" pitchFamily="18" charset="0"/>
            </a:endParaRPr>
          </a:p>
        </p:txBody>
      </p:sp>
      <p:sp>
        <p:nvSpPr>
          <p:cNvPr id="3" name="Подзаголовок 2"/>
          <p:cNvSpPr>
            <a:spLocks noGrp="1"/>
          </p:cNvSpPr>
          <p:nvPr>
            <p:ph type="subTitle" idx="1"/>
          </p:nvPr>
        </p:nvSpPr>
        <p:spPr/>
        <p:txBody>
          <a:bodyPr/>
          <a:lstStyle/>
          <a:p>
            <a:endParaRPr lang="ru-RU" dirty="0"/>
          </a:p>
        </p:txBody>
      </p:sp>
      <p:sp>
        <p:nvSpPr>
          <p:cNvPr id="10241" name="Rectangle 1"/>
          <p:cNvSpPr>
            <a:spLocks noChangeArrowheads="1"/>
          </p:cNvSpPr>
          <p:nvPr/>
        </p:nvSpPr>
        <p:spPr bwMode="auto">
          <a:xfrm>
            <a:off x="0" y="0"/>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20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kk-KZ" sz="2000" b="1" dirty="0" smtClean="0">
              <a:solidFill>
                <a:srgbClr val="7030A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20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kk-KZ" sz="2000" b="1" dirty="0" smtClean="0">
              <a:solidFill>
                <a:srgbClr val="7030A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20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kk-KZ" sz="2000" b="1" dirty="0" smtClean="0">
              <a:solidFill>
                <a:srgbClr val="7030A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20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kk-KZ" sz="2000" b="1" dirty="0" smtClean="0">
              <a:solidFill>
                <a:srgbClr val="7030A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20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kk-KZ" sz="2000" b="1" dirty="0" smtClean="0">
              <a:solidFill>
                <a:srgbClr val="7030A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20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kk-KZ" sz="2000" b="1" dirty="0" smtClean="0">
              <a:solidFill>
                <a:srgbClr val="7030A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20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kk-KZ" sz="2000" b="1" dirty="0" smtClean="0">
              <a:solidFill>
                <a:srgbClr val="7030A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kk-KZ" sz="20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lang="kk-KZ" sz="2000" b="1" dirty="0" smtClean="0">
              <a:solidFill>
                <a:srgbClr val="7030A0"/>
              </a:solidFill>
              <a:latin typeface="Times New Roman" pitchFamily="18"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2000" b="1" i="0" u="none" strike="noStrike" cap="none" normalizeH="0" baseline="0" dirty="0" smtClean="0">
                <a:ln>
                  <a:noFill/>
                </a:ln>
                <a:solidFill>
                  <a:srgbClr val="7030A0"/>
                </a:solidFill>
                <a:effectLst/>
                <a:latin typeface="Times New Roman" pitchFamily="18" charset="0"/>
                <a:ea typeface="Calibri" pitchFamily="34" charset="0"/>
                <a:cs typeface="Times New Roman" pitchFamily="18" charset="0"/>
              </a:rPr>
              <a:t>  </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 name="Рисунок 9" descr="C:\Users\user\Desktop\Новая папка (3)\IMG_4680.JPG"/>
          <p:cNvPicPr/>
          <p:nvPr/>
        </p:nvPicPr>
        <p:blipFill>
          <a:blip r:embed="rId5" cstate="print"/>
          <a:srcRect l="17821" t="16604" r="17662" b="28022"/>
          <a:stretch>
            <a:fillRect/>
          </a:stretch>
        </p:blipFill>
        <p:spPr bwMode="auto">
          <a:xfrm rot="20950376">
            <a:off x="1255302" y="956971"/>
            <a:ext cx="3011839" cy="4523776"/>
          </a:xfrm>
          <a:prstGeom prst="rect">
            <a:avLst/>
          </a:prstGeom>
          <a:ln>
            <a:noFill/>
          </a:ln>
          <a:effectLst>
            <a:outerShdw blurRad="190500" algn="tl" rotWithShape="0">
              <a:srgbClr val="000000">
                <a:alpha val="70000"/>
              </a:srgbClr>
            </a:outerShdw>
          </a:effectLst>
        </p:spPr>
      </p:pic>
      <p:pic>
        <p:nvPicPr>
          <p:cNvPr id="7" name="Музыка для презентации - где животные.mp3">
            <a:hlinkClick r:id="" action="ppaction://media"/>
          </p:cNvPr>
          <p:cNvPicPr>
            <a:picLocks noRot="1" noChangeAspect="1"/>
          </p:cNvPicPr>
          <p:nvPr>
            <a:audioFile r:link="rId1"/>
          </p:nvPr>
        </p:nvPicPr>
        <p:blipFill>
          <a:blip r:embed="rId6"/>
          <a:stretch>
            <a:fillRect/>
          </a:stretch>
        </p:blipFill>
        <p:spPr>
          <a:xfrm>
            <a:off x="4419600" y="3276600"/>
            <a:ext cx="304800" cy="304800"/>
          </a:xfrm>
          <a:prstGeom prst="rect">
            <a:avLst/>
          </a:prstGeom>
        </p:spPr>
      </p:pic>
      <p:pic>
        <p:nvPicPr>
          <p:cNvPr id="8" name="Музыка для презентации - где животные.mp3">
            <a:hlinkClick r:id="" action="ppaction://media"/>
          </p:cNvPr>
          <p:cNvPicPr>
            <a:picLocks noRot="1" noChangeAspect="1"/>
          </p:cNvPicPr>
          <p:nvPr>
            <a:audioFile r:link="rId1"/>
          </p:nvPr>
        </p:nvPicPr>
        <p:blipFill>
          <a:blip r:embed="rId7"/>
          <a:stretch>
            <a:fillRect/>
          </a:stretch>
        </p:blipFill>
        <p:spPr>
          <a:xfrm>
            <a:off x="4419600" y="3276600"/>
            <a:ext cx="304800" cy="304800"/>
          </a:xfrm>
          <a:prstGeom prst="rect">
            <a:avLst/>
          </a:prstGeom>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audio>
              <p:cMediaNode numSld="999">
                <p:cTn id="11"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Содержимое 3" descr="http://pedsovet.su/_ld/481/56980834.jpg"/>
          <p:cNvPicPr>
            <a:picLocks/>
          </p:cNvPicPr>
          <p:nvPr/>
        </p:nvPicPr>
        <p:blipFill>
          <a:blip r:embed="rId2"/>
          <a:srcRect/>
          <a:stretch>
            <a:fillRect/>
          </a:stretch>
        </p:blipFill>
        <p:spPr bwMode="auto">
          <a:xfrm>
            <a:off x="0" y="0"/>
            <a:ext cx="9143999" cy="6858000"/>
          </a:xfrm>
          <a:prstGeom prst="rect">
            <a:avLst/>
          </a:prstGeom>
          <a:noFill/>
          <a:ln w="9525">
            <a:noFill/>
            <a:miter lim="800000"/>
            <a:headEnd/>
            <a:tailEnd/>
          </a:ln>
        </p:spPr>
      </p:pic>
      <p:pic>
        <p:nvPicPr>
          <p:cNvPr id="7" name="Рисунок 6" descr="https://pp.userapi.com/c837138/v837138942/3383e/UhAuWFTcR1w.jpg">
            <a:hlinkClick r:id="rId3"/>
          </p:cNvPr>
          <p:cNvPicPr/>
          <p:nvPr/>
        </p:nvPicPr>
        <p:blipFill>
          <a:blip r:embed="rId4">
            <a:lum bright="30000"/>
          </a:blip>
          <a:srcRect/>
          <a:stretch>
            <a:fillRect/>
          </a:stretch>
        </p:blipFill>
        <p:spPr bwMode="auto">
          <a:xfrm>
            <a:off x="214282" y="3643314"/>
            <a:ext cx="2571768" cy="3000372"/>
          </a:xfrm>
          <a:prstGeom prst="rect">
            <a:avLst/>
          </a:prstGeom>
          <a:ln w="57150" cap="sq">
            <a:solidFill>
              <a:srgbClr val="FF0066"/>
            </a:solidFill>
            <a:miter lim="800000"/>
          </a:ln>
          <a:effectLst>
            <a:outerShdw blurRad="57150" dist="50800" dir="2700000" algn="tl" rotWithShape="0">
              <a:srgbClr val="000000">
                <a:alpha val="40000"/>
              </a:srgbClr>
            </a:outerShdw>
          </a:effectLst>
        </p:spPr>
      </p:pic>
      <p:pic>
        <p:nvPicPr>
          <p:cNvPr id="8" name="Рисунок 7" descr="https://pp.userapi.com/c837138/v837138942/33859/brar9hHV8yI.jpg">
            <a:hlinkClick r:id="rId5"/>
          </p:cNvPr>
          <p:cNvPicPr/>
          <p:nvPr/>
        </p:nvPicPr>
        <p:blipFill>
          <a:blip r:embed="rId6">
            <a:lum bright="30000"/>
          </a:blip>
          <a:srcRect/>
          <a:stretch>
            <a:fillRect/>
          </a:stretch>
        </p:blipFill>
        <p:spPr bwMode="auto">
          <a:xfrm>
            <a:off x="214282" y="214290"/>
            <a:ext cx="2571768" cy="3214710"/>
          </a:xfrm>
          <a:prstGeom prst="rect">
            <a:avLst/>
          </a:prstGeom>
          <a:noFill/>
          <a:ln w="57150">
            <a:solidFill>
              <a:srgbClr val="FF0066"/>
            </a:solidFill>
            <a:miter lim="800000"/>
            <a:headEnd/>
            <a:tailEnd/>
          </a:ln>
        </p:spPr>
      </p:pic>
      <p:pic>
        <p:nvPicPr>
          <p:cNvPr id="9" name="Рисунок 8" descr="https://pp.userapi.com/c837138/v837138942/33862/PPmCKAK5Wbg.jpg">
            <a:hlinkClick r:id="rId7"/>
          </p:cNvPr>
          <p:cNvPicPr/>
          <p:nvPr/>
        </p:nvPicPr>
        <p:blipFill>
          <a:blip r:embed="rId8">
            <a:lum bright="20000"/>
          </a:blip>
          <a:srcRect/>
          <a:stretch>
            <a:fillRect/>
          </a:stretch>
        </p:blipFill>
        <p:spPr bwMode="auto">
          <a:xfrm>
            <a:off x="6429388" y="214290"/>
            <a:ext cx="2500330" cy="3286148"/>
          </a:xfrm>
          <a:prstGeom prst="rect">
            <a:avLst/>
          </a:prstGeom>
          <a:ln w="57150" cap="sq">
            <a:solidFill>
              <a:srgbClr val="FF0066"/>
            </a:solidFill>
            <a:miter lim="800000"/>
          </a:ln>
          <a:effectLst>
            <a:outerShdw blurRad="57150" dist="50800" dir="2700000" algn="tl" rotWithShape="0">
              <a:srgbClr val="000000">
                <a:alpha val="40000"/>
              </a:srgbClr>
            </a:outerShdw>
          </a:effectLst>
        </p:spPr>
      </p:pic>
      <p:pic>
        <p:nvPicPr>
          <p:cNvPr id="10" name="Рисунок 9" descr="https://pp.userapi.com/c837138/v837138942/3386b/HrTm8RX6ryA.jpg">
            <a:hlinkClick r:id="rId9"/>
          </p:cNvPr>
          <p:cNvPicPr/>
          <p:nvPr/>
        </p:nvPicPr>
        <p:blipFill>
          <a:blip r:embed="rId10">
            <a:lum bright="30000"/>
          </a:blip>
          <a:srcRect/>
          <a:stretch>
            <a:fillRect/>
          </a:stretch>
        </p:blipFill>
        <p:spPr bwMode="auto">
          <a:xfrm>
            <a:off x="3000364" y="1428736"/>
            <a:ext cx="3217545" cy="3643338"/>
          </a:xfrm>
          <a:prstGeom prst="roundRect">
            <a:avLst>
              <a:gd name="adj" fmla="val 16667"/>
            </a:avLst>
          </a:prstGeom>
          <a:ln w="57150">
            <a:solidFill>
              <a:srgbClr val="FF0066"/>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69" name="Picture 1"/>
          <p:cNvPicPr>
            <a:picLocks noGrp="1" noChangeAspect="1" noChangeArrowheads="1"/>
          </p:cNvPicPr>
          <p:nvPr>
            <p:ph idx="1"/>
          </p:nvPr>
        </p:nvPicPr>
        <p:blipFill>
          <a:blip r:embed="rId11" cstate="print">
            <a:lum bright="20000"/>
          </a:blip>
          <a:srcRect/>
          <a:stretch>
            <a:fillRect/>
          </a:stretch>
        </p:blipFill>
        <p:spPr bwMode="auto">
          <a:xfrm rot="5400000">
            <a:off x="6268651" y="3946927"/>
            <a:ext cx="2857519" cy="2536048"/>
          </a:xfrm>
          <a:prstGeom prst="rect">
            <a:avLst/>
          </a:prstGeom>
          <a:ln w="57150" cap="sq">
            <a:solidFill>
              <a:srgbClr val="FF0066"/>
            </a:solidFill>
            <a:miter lim="800000"/>
          </a:ln>
          <a:effectLst>
            <a:outerShdw blurRad="57150" dist="50800" dir="2700000" algn="tl" rotWithShape="0">
              <a:srgbClr val="000000">
                <a:alpha val="40000"/>
              </a:srgbClr>
            </a:outerShdw>
          </a:effectLst>
        </p:spPr>
      </p:pic>
      <p:sp>
        <p:nvSpPr>
          <p:cNvPr id="2" name="Заголовок 1"/>
          <p:cNvSpPr>
            <a:spLocks noGrp="1"/>
          </p:cNvSpPr>
          <p:nvPr>
            <p:ph type="title"/>
          </p:nvPr>
        </p:nvSpPr>
        <p:spPr>
          <a:xfrm>
            <a:off x="457200" y="0"/>
            <a:ext cx="8229600" cy="1417638"/>
          </a:xfrm>
        </p:spPr>
        <p:txBody>
          <a:bodyPr>
            <a:normAutofit/>
          </a:bodyPr>
          <a:lstStyle/>
          <a:p>
            <a:r>
              <a:rPr lang="kk-KZ"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Мен</a:t>
            </a:r>
            <a:endPar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2" name="TextBox 11"/>
          <p:cNvSpPr txBox="1"/>
          <p:nvPr/>
        </p:nvSpPr>
        <p:spPr>
          <a:xfrm>
            <a:off x="2928926" y="5429264"/>
            <a:ext cx="3357586" cy="830997"/>
          </a:xfrm>
          <a:prstGeom prst="rect">
            <a:avLst/>
          </a:prstGeom>
          <a:noFill/>
        </p:spPr>
        <p:txBody>
          <a:bodyPr wrap="square" rtlCol="0">
            <a:spAutoFit/>
          </a:bodyPr>
          <a:lstStyle/>
          <a:p>
            <a:pPr algn="ctr"/>
            <a:r>
              <a:rPr lang="kk-KZ" sz="4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өнерлімін</a:t>
            </a:r>
            <a:endParaRPr lang="ru-RU" sz="4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http://pedsovet.su/_ld/481/56980834.jpg"/>
          <p:cNvPicPr>
            <a:picLocks noGrp="1"/>
          </p:cNvPicPr>
          <p:nvPr>
            <p:ph idx="1"/>
          </p:nvPr>
        </p:nvPicPr>
        <p:blipFill>
          <a:blip r:embed="rId2"/>
          <a:srcRect/>
          <a:stretch>
            <a:fillRect/>
          </a:stretch>
        </p:blipFill>
        <p:spPr bwMode="auto">
          <a:xfrm>
            <a:off x="0" y="0"/>
            <a:ext cx="9143999" cy="6858000"/>
          </a:xfrm>
          <a:prstGeom prst="rect">
            <a:avLst/>
          </a:prstGeom>
          <a:noFill/>
          <a:ln w="9525">
            <a:noFill/>
            <a:miter lim="800000"/>
            <a:headEnd/>
            <a:tailEnd/>
          </a:ln>
        </p:spPr>
      </p:pic>
      <p:pic>
        <p:nvPicPr>
          <p:cNvPr id="5" name="Рисунок 4" descr="https://pp.userapi.com/c837138/v837138942/3382c/Djx1LDvtPRM.jpg">
            <a:hlinkClick r:id="rId3"/>
          </p:cNvPr>
          <p:cNvPicPr/>
          <p:nvPr/>
        </p:nvPicPr>
        <p:blipFill>
          <a:blip r:embed="rId4">
            <a:lum bright="30000"/>
          </a:blip>
          <a:srcRect/>
          <a:stretch>
            <a:fillRect/>
          </a:stretch>
        </p:blipFill>
        <p:spPr bwMode="auto">
          <a:xfrm>
            <a:off x="357158" y="214290"/>
            <a:ext cx="2214578" cy="27860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Рисунок 5" descr="https://pp.userapi.com/c837138/v837138942/33835/vAgCS_XfPIM.jpg">
            <a:hlinkClick r:id="rId5"/>
          </p:cNvPr>
          <p:cNvPicPr/>
          <p:nvPr/>
        </p:nvPicPr>
        <p:blipFill>
          <a:blip r:embed="rId6">
            <a:lum bright="20000"/>
          </a:blip>
          <a:srcRect/>
          <a:stretch>
            <a:fillRect/>
          </a:stretch>
        </p:blipFill>
        <p:spPr bwMode="auto">
          <a:xfrm>
            <a:off x="1928794" y="1000108"/>
            <a:ext cx="2224095" cy="30718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Рисунок 7" descr="https://pp.userapi.com/c837138/v837138942/33850/Yg790K_h_VQ.jpg">
            <a:hlinkClick r:id="rId7"/>
          </p:cNvPr>
          <p:cNvPicPr/>
          <p:nvPr/>
        </p:nvPicPr>
        <p:blipFill>
          <a:blip r:embed="rId8">
            <a:lum bright="30000"/>
          </a:blip>
          <a:srcRect/>
          <a:stretch>
            <a:fillRect/>
          </a:stretch>
        </p:blipFill>
        <p:spPr bwMode="auto">
          <a:xfrm>
            <a:off x="3643306" y="2071678"/>
            <a:ext cx="2279650" cy="29432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Рисунок 9" descr="C:\Users\user\AppData\Local\Microsoft\Windows\Temporary Internet Files\Content.Word\IMG_5364.jpg"/>
          <p:cNvPicPr/>
          <p:nvPr/>
        </p:nvPicPr>
        <p:blipFill>
          <a:blip r:embed="rId9" cstate="print">
            <a:lum bright="30000"/>
          </a:blip>
          <a:srcRect/>
          <a:stretch>
            <a:fillRect/>
          </a:stretch>
        </p:blipFill>
        <p:spPr bwMode="auto">
          <a:xfrm rot="5400000">
            <a:off x="285720" y="3500438"/>
            <a:ext cx="2857520" cy="21431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Рисунок 6" descr="https://pp.userapi.com/c837138/v837138942/33847/HavKEWSo7RU.jpg">
            <a:hlinkClick r:id="rId10"/>
          </p:cNvPr>
          <p:cNvPicPr/>
          <p:nvPr/>
        </p:nvPicPr>
        <p:blipFill>
          <a:blip r:embed="rId11" cstate="print">
            <a:lum bright="20000"/>
          </a:blip>
          <a:srcRect/>
          <a:stretch>
            <a:fillRect/>
          </a:stretch>
        </p:blipFill>
        <p:spPr bwMode="auto">
          <a:xfrm>
            <a:off x="6429388" y="285728"/>
            <a:ext cx="2357454" cy="2857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Рисунок 12" descr="C:\Users\user\AppData\Local\Microsoft\Windows\Temporary Internet Files\Content.Word\IMG_5368.jpg"/>
          <p:cNvPicPr/>
          <p:nvPr/>
        </p:nvPicPr>
        <p:blipFill>
          <a:blip r:embed="rId12" cstate="print">
            <a:lum bright="20000"/>
          </a:blip>
          <a:srcRect l="8726" t="25966" r="11814" b="2644"/>
          <a:stretch>
            <a:fillRect/>
          </a:stretch>
        </p:blipFill>
        <p:spPr bwMode="auto">
          <a:xfrm rot="5400000">
            <a:off x="4926819" y="3431371"/>
            <a:ext cx="2862261" cy="21431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2" name="Рисунок 11" descr="C:\Users\user\AppData\Local\Microsoft\Windows\Temporary Internet Files\Content.Word\IMG_5367.jpg"/>
          <p:cNvPicPr/>
          <p:nvPr/>
        </p:nvPicPr>
        <p:blipFill>
          <a:blip r:embed="rId13" cstate="print">
            <a:lum bright="40000"/>
          </a:blip>
          <a:srcRect l="1348" t="19221" r="2007" b="4323"/>
          <a:stretch>
            <a:fillRect/>
          </a:stretch>
        </p:blipFill>
        <p:spPr bwMode="auto">
          <a:xfrm rot="5400000">
            <a:off x="6363381" y="4238622"/>
            <a:ext cx="2905125" cy="18573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1" name="Рисунок 10" descr="C:\Users\user\AppData\Local\Microsoft\Windows\Temporary Internet Files\Content.Word\IMG_5365.jpg"/>
          <p:cNvPicPr/>
          <p:nvPr/>
        </p:nvPicPr>
        <p:blipFill>
          <a:blip r:embed="rId14" cstate="print">
            <a:lum bright="30000"/>
          </a:blip>
          <a:srcRect/>
          <a:stretch>
            <a:fillRect/>
          </a:stretch>
        </p:blipFill>
        <p:spPr bwMode="auto">
          <a:xfrm rot="5400000">
            <a:off x="2343138" y="4300540"/>
            <a:ext cx="2671774" cy="207170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4" name="TextBox 13"/>
          <p:cNvSpPr txBox="1"/>
          <p:nvPr/>
        </p:nvSpPr>
        <p:spPr>
          <a:xfrm>
            <a:off x="1928794" y="214290"/>
            <a:ext cx="5214974" cy="646331"/>
          </a:xfrm>
          <a:prstGeom prst="rect">
            <a:avLst/>
          </a:prstGeom>
          <a:noFill/>
        </p:spPr>
        <p:txBody>
          <a:bodyPr wrap="square" rtlCol="0">
            <a:spAutoFit/>
          </a:bodyPr>
          <a:lstStyle/>
          <a:p>
            <a:pPr algn="ctr"/>
            <a:r>
              <a:rPr lang="kk-KZ"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Мен – </a:t>
            </a:r>
            <a:r>
              <a:rPr lang="kk-KZ" sz="36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таланттымын</a:t>
            </a:r>
            <a:endParaRPr lang="ru-RU"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C:\Users\user\Pictures\free-powerpoint-templates-love_21149.jpg"/>
          <p:cNvPicPr/>
          <p:nvPr/>
        </p:nvPicPr>
        <p:blipFill>
          <a:blip r:embed="rId2"/>
          <a:srcRect b="3031"/>
          <a:stretch>
            <a:fillRect/>
          </a:stretch>
        </p:blipFill>
        <p:spPr bwMode="auto">
          <a:xfrm>
            <a:off x="0" y="0"/>
            <a:ext cx="9144000" cy="6858000"/>
          </a:xfrm>
          <a:prstGeom prst="rect">
            <a:avLst/>
          </a:prstGeom>
          <a:noFill/>
          <a:ln w="9525">
            <a:noFill/>
            <a:miter lim="800000"/>
            <a:headEnd/>
            <a:tailEnd/>
          </a:ln>
        </p:spPr>
      </p:pic>
      <p:pic>
        <p:nvPicPr>
          <p:cNvPr id="4097" name="Picture 1" descr="C:\Users\user\Desktop\ученик года Жаника\Жаника фотолар\IMG_4777.JPG"/>
          <p:cNvPicPr>
            <a:picLocks noGrp="1" noChangeAspect="1" noChangeArrowheads="1"/>
          </p:cNvPicPr>
          <p:nvPr>
            <p:ph idx="1"/>
          </p:nvPr>
        </p:nvPicPr>
        <p:blipFill>
          <a:blip r:embed="rId3" cstate="print">
            <a:lum bright="10000"/>
          </a:blip>
          <a:srcRect/>
          <a:stretch>
            <a:fillRect/>
          </a:stretch>
        </p:blipFill>
        <p:spPr bwMode="auto">
          <a:xfrm>
            <a:off x="285720" y="785794"/>
            <a:ext cx="4286280" cy="5786478"/>
          </a:xfrm>
          <a:prstGeom prst="rect">
            <a:avLst/>
          </a:prstGeom>
          <a:ln>
            <a:noFill/>
          </a:ln>
          <a:effectLst>
            <a:outerShdw blurRad="292100" dist="139700" dir="2700000" algn="tl" rotWithShape="0">
              <a:srgbClr val="333333">
                <a:alpha val="65000"/>
              </a:srgbClr>
            </a:outerShdw>
          </a:effectLst>
        </p:spPr>
      </p:pic>
      <p:pic>
        <p:nvPicPr>
          <p:cNvPr id="7" name="Рисунок 6" descr="C:\Users\user\Desktop\ученик года Жаника\Жаника фотолар\IMG_4784.JPG"/>
          <p:cNvPicPr/>
          <p:nvPr/>
        </p:nvPicPr>
        <p:blipFill>
          <a:blip r:embed="rId4" cstate="print"/>
          <a:srcRect r="9379"/>
          <a:stretch>
            <a:fillRect/>
          </a:stretch>
        </p:blipFill>
        <p:spPr bwMode="auto">
          <a:xfrm>
            <a:off x="4714876" y="785794"/>
            <a:ext cx="4214842" cy="5838859"/>
          </a:xfrm>
          <a:prstGeom prst="rect">
            <a:avLst/>
          </a:prstGeom>
          <a:ln>
            <a:noFill/>
          </a:ln>
          <a:effectLst>
            <a:outerShdw blurRad="292100" dist="139700" dir="2700000" algn="tl" rotWithShape="0">
              <a:srgbClr val="333333">
                <a:alpha val="65000"/>
              </a:srgbClr>
            </a:outerShdw>
          </a:effectLst>
        </p:spPr>
      </p:pic>
      <p:sp>
        <p:nvSpPr>
          <p:cNvPr id="2" name="Заголовок 1"/>
          <p:cNvSpPr>
            <a:spLocks noGrp="1"/>
          </p:cNvSpPr>
          <p:nvPr>
            <p:ph type="title"/>
          </p:nvPr>
        </p:nvSpPr>
        <p:spPr>
          <a:xfrm>
            <a:off x="457200" y="0"/>
            <a:ext cx="8229600" cy="857232"/>
          </a:xfrm>
        </p:spPr>
        <p:txBody>
          <a:bodyPr>
            <a:prstTxWarp prst="textDeflate">
              <a:avLst/>
            </a:prstTxWarp>
          </a:bodyPr>
          <a:lstStyle/>
          <a:p>
            <a:r>
              <a:rPr lang="kk-KZ" dirty="0" smtClean="0"/>
              <a:t>Мен – жас зерттеушімін</a:t>
            </a:r>
            <a:endParaRPr lang="ru-RU" dirty="0"/>
          </a:p>
        </p:txBody>
      </p:sp>
    </p:spTree>
  </p:cSld>
  <p:clrMapOvr>
    <a:masterClrMapping/>
  </p:clrMapOvr>
  <p:transition>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Содержимое 3" descr="C:\Users\user\Pictures\free-powerpoint-templates-love_21149.jpg"/>
          <p:cNvPicPr>
            <a:picLocks noGrp="1"/>
          </p:cNvPicPr>
          <p:nvPr>
            <p:ph idx="1"/>
          </p:nvPr>
        </p:nvPicPr>
        <p:blipFill>
          <a:blip r:embed="rId2"/>
          <a:srcRect b="3031"/>
          <a:stretch>
            <a:fillRect/>
          </a:stretch>
        </p:blipFill>
        <p:spPr bwMode="auto">
          <a:xfrm>
            <a:off x="0" y="0"/>
            <a:ext cx="9144000" cy="6858000"/>
          </a:xfrm>
          <a:prstGeom prst="rect">
            <a:avLst/>
          </a:prstGeom>
          <a:noFill/>
          <a:ln w="9525">
            <a:noFill/>
            <a:miter lim="800000"/>
            <a:headEnd/>
            <a:tailEnd/>
          </a:ln>
        </p:spPr>
      </p:pic>
      <p:pic>
        <p:nvPicPr>
          <p:cNvPr id="5" name="Рисунок 4" descr="F:\IMG_4796.JPG"/>
          <p:cNvPicPr/>
          <p:nvPr/>
        </p:nvPicPr>
        <p:blipFill>
          <a:blip r:embed="rId3" cstate="print">
            <a:lum bright="10000"/>
          </a:blip>
          <a:srcRect/>
          <a:stretch>
            <a:fillRect/>
          </a:stretch>
        </p:blipFill>
        <p:spPr bwMode="auto">
          <a:xfrm>
            <a:off x="285720" y="142852"/>
            <a:ext cx="4429156" cy="6286544"/>
          </a:xfrm>
          <a:prstGeom prst="rect">
            <a:avLst/>
          </a:prstGeom>
          <a:noFill/>
          <a:ln w="9525">
            <a:noFill/>
            <a:miter lim="800000"/>
            <a:headEnd/>
            <a:tailEnd/>
          </a:ln>
        </p:spPr>
      </p:pic>
      <p:pic>
        <p:nvPicPr>
          <p:cNvPr id="6" name="Рисунок 5" descr="C:\Users\user\AppData\Local\Microsoft\Windows\Temporary Internet Files\Content.Word\IMG_5353.jpg"/>
          <p:cNvPicPr/>
          <p:nvPr/>
        </p:nvPicPr>
        <p:blipFill>
          <a:blip r:embed="rId4" cstate="print">
            <a:lum bright="10000"/>
          </a:blip>
          <a:srcRect/>
          <a:stretch>
            <a:fillRect/>
          </a:stretch>
        </p:blipFill>
        <p:spPr bwMode="auto">
          <a:xfrm rot="5400000">
            <a:off x="3687710" y="1312894"/>
            <a:ext cx="6126298" cy="3929090"/>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C:\Users\user\Pictures\free-powerpoint-templates-love_21149.jpg"/>
          <p:cNvPicPr/>
          <p:nvPr/>
        </p:nvPicPr>
        <p:blipFill>
          <a:blip r:embed="rId2"/>
          <a:srcRect b="3031"/>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0" y="0"/>
            <a:ext cx="9144000" cy="6858000"/>
          </a:xfrm>
        </p:spPr>
        <p:txBody>
          <a:bodyPr/>
          <a:lstStyle/>
          <a:p>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Менің жетістіктерім</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5" name="Рисунок 4" descr="F:\IMG_4801.JPG"/>
          <p:cNvPicPr/>
          <p:nvPr/>
        </p:nvPicPr>
        <p:blipFill>
          <a:blip r:embed="rId3" cstate="print">
            <a:lum bright="20000"/>
          </a:blip>
          <a:srcRect/>
          <a:stretch>
            <a:fillRect/>
          </a:stretch>
        </p:blipFill>
        <p:spPr bwMode="auto">
          <a:xfrm rot="5400000">
            <a:off x="6429383" y="285758"/>
            <a:ext cx="3000373" cy="2428860"/>
          </a:xfrm>
          <a:prstGeom prst="rect">
            <a:avLst/>
          </a:prstGeom>
          <a:noFill/>
          <a:ln w="9525">
            <a:noFill/>
            <a:miter lim="800000"/>
            <a:headEnd/>
            <a:tailEnd/>
          </a:ln>
        </p:spPr>
      </p:pic>
      <p:pic>
        <p:nvPicPr>
          <p:cNvPr id="7169" name="Picture 1" descr="F:\сертификат (1).jpg"/>
          <p:cNvPicPr>
            <a:picLocks noGrp="1" noChangeAspect="1" noChangeArrowheads="1"/>
          </p:cNvPicPr>
          <p:nvPr>
            <p:ph idx="1"/>
          </p:nvPr>
        </p:nvPicPr>
        <p:blipFill>
          <a:blip r:embed="rId4" cstate="print"/>
          <a:srcRect/>
          <a:stretch>
            <a:fillRect/>
          </a:stretch>
        </p:blipFill>
        <p:spPr bwMode="auto">
          <a:xfrm>
            <a:off x="2571736" y="3786190"/>
            <a:ext cx="4000528" cy="2782364"/>
          </a:xfrm>
          <a:prstGeom prst="rect">
            <a:avLst/>
          </a:prstGeom>
          <a:noFill/>
        </p:spPr>
      </p:pic>
      <p:pic>
        <p:nvPicPr>
          <p:cNvPr id="6" name="Рисунок 5" descr="F:\IMG_4802.JPG"/>
          <p:cNvPicPr/>
          <p:nvPr/>
        </p:nvPicPr>
        <p:blipFill>
          <a:blip r:embed="rId5" cstate="print">
            <a:lum bright="20000"/>
          </a:blip>
          <a:srcRect/>
          <a:stretch>
            <a:fillRect/>
          </a:stretch>
        </p:blipFill>
        <p:spPr bwMode="auto">
          <a:xfrm rot="5400000">
            <a:off x="-392925" y="392924"/>
            <a:ext cx="3000395" cy="2214546"/>
          </a:xfrm>
          <a:prstGeom prst="rect">
            <a:avLst/>
          </a:prstGeom>
          <a:noFill/>
          <a:ln w="9525">
            <a:noFill/>
            <a:miter lim="800000"/>
            <a:headEnd/>
            <a:tailEnd/>
          </a:ln>
        </p:spPr>
      </p:pic>
      <p:pic>
        <p:nvPicPr>
          <p:cNvPr id="9" name="Рисунок 8" descr="C:\Users\user\AppData\Local\Microsoft\Windows\Temporary Internet Files\Content.Word\IMG_5352.jpg"/>
          <p:cNvPicPr/>
          <p:nvPr/>
        </p:nvPicPr>
        <p:blipFill>
          <a:blip r:embed="rId6" cstate="print">
            <a:lum bright="20000"/>
          </a:blip>
          <a:srcRect/>
          <a:stretch>
            <a:fillRect/>
          </a:stretch>
        </p:blipFill>
        <p:spPr bwMode="auto">
          <a:xfrm rot="5400000">
            <a:off x="1857367" y="285744"/>
            <a:ext cx="3000373" cy="2428892"/>
          </a:xfrm>
          <a:prstGeom prst="rect">
            <a:avLst/>
          </a:prstGeom>
          <a:noFill/>
          <a:ln w="9525">
            <a:noFill/>
            <a:miter lim="800000"/>
            <a:headEnd/>
            <a:tailEnd/>
          </a:ln>
        </p:spPr>
      </p:pic>
      <p:pic>
        <p:nvPicPr>
          <p:cNvPr id="8" name="Рисунок 7" descr="F:\IMG_4800.JPG"/>
          <p:cNvPicPr/>
          <p:nvPr/>
        </p:nvPicPr>
        <p:blipFill>
          <a:blip r:embed="rId7" cstate="print">
            <a:lum bright="10000"/>
          </a:blip>
          <a:srcRect/>
          <a:stretch>
            <a:fillRect/>
          </a:stretch>
        </p:blipFill>
        <p:spPr bwMode="auto">
          <a:xfrm rot="5400000">
            <a:off x="4036227" y="321459"/>
            <a:ext cx="3000372" cy="2357454"/>
          </a:xfrm>
          <a:prstGeom prst="rect">
            <a:avLst/>
          </a:prstGeom>
          <a:noFill/>
          <a:ln w="9525">
            <a:noFill/>
            <a:miter lim="800000"/>
            <a:headEnd/>
            <a:tailEnd/>
          </a:ln>
        </p:spPr>
      </p:pic>
      <p:pic>
        <p:nvPicPr>
          <p:cNvPr id="11" name="Содержимое 3" descr="F:\IMG_4803.JPG"/>
          <p:cNvPicPr>
            <a:picLocks/>
          </p:cNvPicPr>
          <p:nvPr/>
        </p:nvPicPr>
        <p:blipFill>
          <a:blip r:embed="rId8" cstate="print">
            <a:lum bright="20000"/>
          </a:blip>
          <a:srcRect/>
          <a:stretch>
            <a:fillRect/>
          </a:stretch>
        </p:blipFill>
        <p:spPr bwMode="auto">
          <a:xfrm rot="5400000">
            <a:off x="-71470" y="4143380"/>
            <a:ext cx="2786082" cy="2071702"/>
          </a:xfrm>
          <a:prstGeom prst="rect">
            <a:avLst/>
          </a:prstGeom>
          <a:noFill/>
          <a:ln w="9525">
            <a:noFill/>
            <a:miter lim="800000"/>
            <a:headEnd/>
            <a:tailEnd/>
          </a:ln>
        </p:spPr>
      </p:pic>
      <p:pic>
        <p:nvPicPr>
          <p:cNvPr id="12" name="Рисунок 11" descr="F:\IMG_4804.JPG"/>
          <p:cNvPicPr/>
          <p:nvPr/>
        </p:nvPicPr>
        <p:blipFill>
          <a:blip r:embed="rId9" cstate="print">
            <a:lum bright="10000"/>
          </a:blip>
          <a:srcRect/>
          <a:stretch>
            <a:fillRect/>
          </a:stretch>
        </p:blipFill>
        <p:spPr bwMode="auto">
          <a:xfrm rot="5400000">
            <a:off x="6488592" y="4155613"/>
            <a:ext cx="2786081" cy="2190112"/>
          </a:xfrm>
          <a:prstGeom prst="rect">
            <a:avLst/>
          </a:prstGeom>
          <a:noFill/>
          <a:ln w="9525">
            <a:noFill/>
            <a:miter lim="800000"/>
            <a:headEnd/>
            <a:tailEnd/>
          </a:ln>
        </p:spPr>
      </p:pic>
    </p:spTree>
  </p:cSld>
  <p:clrMapOvr>
    <a:masterClrMapping/>
  </p:clrMapOvr>
  <p:transition>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 name="Содержимое 9" descr="https://ds03.infourok.ru/uploads/ex/0ccc/00004763-911204f3/640/img20.jpg"/>
          <p:cNvPicPr>
            <a:picLocks noGrp="1"/>
          </p:cNvPicPr>
          <p:nvPr>
            <p:ph idx="1"/>
          </p:nvPr>
        </p:nvPicPr>
        <p:blipFill>
          <a:blip r:embed="rId3"/>
          <a:srcRect/>
          <a:stretch>
            <a:fillRect/>
          </a:stretch>
        </p:blipFill>
        <p:spPr bwMode="auto">
          <a:xfrm>
            <a:off x="0" y="0"/>
            <a:ext cx="9143999" cy="6858000"/>
          </a:xfrm>
          <a:prstGeom prst="rect">
            <a:avLst/>
          </a:prstGeom>
          <a:noFill/>
          <a:ln w="9525">
            <a:noFill/>
            <a:miter lim="800000"/>
            <a:headEnd/>
            <a:tailEnd/>
          </a:ln>
        </p:spPr>
      </p:pic>
      <p:pic>
        <p:nvPicPr>
          <p:cNvPr id="4" name="Музыка для презентации - где животные.mp3">
            <a:hlinkClick r:id="" action="ppaction://media"/>
          </p:cNvPr>
          <p:cNvPicPr>
            <a:picLocks noRot="1" noChangeAspect="1"/>
          </p:cNvPicPr>
          <p:nvPr>
            <a:audioFile r:link="rId1"/>
          </p:nvPr>
        </p:nvPicPr>
        <p:blipFill>
          <a:blip r:embed="rId4"/>
          <a:stretch>
            <a:fillRect/>
          </a:stretch>
        </p:blipFill>
        <p:spPr>
          <a:xfrm>
            <a:off x="4419600" y="3276600"/>
            <a:ext cx="304800" cy="304800"/>
          </a:xfrm>
          <a:prstGeom prst="rect">
            <a:avLst/>
          </a:prstGeom>
        </p:spPr>
      </p:pic>
    </p:spTree>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Содержимое 5" descr="http://growinggarden.ru/img/2016/020615/4155787"/>
          <p:cNvPicPr>
            <a:picLocks noGrp="1"/>
          </p:cNvPicPr>
          <p:nvPr>
            <p:ph idx="1"/>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 name="Прямоугольник 7"/>
          <p:cNvSpPr/>
          <p:nvPr/>
        </p:nvSpPr>
        <p:spPr>
          <a:xfrm>
            <a:off x="928662" y="214290"/>
            <a:ext cx="7286676" cy="1143008"/>
          </a:xfrm>
          <a:prstGeom prst="rect">
            <a:avLst/>
          </a:prstGeom>
          <a:noFill/>
        </p:spPr>
        <p:txBody>
          <a:bodyPr wrap="square" lIns="91440" tIns="45720" rIns="91440" bIns="45720">
            <a:prstTxWarp prst="textCanDown">
              <a:avLst/>
            </a:prstTxWarp>
            <a:spAutoFit/>
          </a:bodyPr>
          <a:lstStyle/>
          <a:p>
            <a:pPr algn="ctr"/>
            <a:r>
              <a:rPr lang="kk-KZ" sz="5400" b="1" i="1" cap="all" spc="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rPr>
              <a:t>Мен - белсендімін</a:t>
            </a:r>
            <a:endParaRPr lang="ru-RU" sz="5400" b="1" i="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Times New Roman" pitchFamily="18" charset="0"/>
              <a:cs typeface="Times New Roman" pitchFamily="18" charset="0"/>
            </a:endParaRPr>
          </a:p>
        </p:txBody>
      </p:sp>
      <p:pic>
        <p:nvPicPr>
          <p:cNvPr id="9" name="Рисунок 8" descr="C:\Users\admin\Saved Games\Desktop\Гульмира\фото\фото 15,12,16\Новая папка (2)\20161130_125032 - копия.jpg"/>
          <p:cNvPicPr/>
          <p:nvPr/>
        </p:nvPicPr>
        <p:blipFill>
          <a:blip r:embed="rId4" cstate="print"/>
          <a:srcRect/>
          <a:stretch>
            <a:fillRect/>
          </a:stretch>
        </p:blipFill>
        <p:spPr bwMode="auto">
          <a:xfrm>
            <a:off x="428596" y="1500174"/>
            <a:ext cx="2446341" cy="3267084"/>
          </a:xfrm>
          <a:prstGeom prst="rect">
            <a:avLst/>
          </a:prstGeom>
          <a:noFill/>
          <a:ln w="9525">
            <a:noFill/>
            <a:miter lim="800000"/>
            <a:headEnd/>
            <a:tailEnd/>
          </a:ln>
        </p:spPr>
      </p:pic>
      <p:pic>
        <p:nvPicPr>
          <p:cNvPr id="10" name="Рисунок 9" descr="C:\Users\admin\Saved Games\Desktop\Гульмира\фото\фото 15,12,16\20161215_110956.jpg"/>
          <p:cNvPicPr/>
          <p:nvPr/>
        </p:nvPicPr>
        <p:blipFill>
          <a:blip r:embed="rId5" cstate="print"/>
          <a:srcRect/>
          <a:stretch>
            <a:fillRect/>
          </a:stretch>
        </p:blipFill>
        <p:spPr bwMode="auto">
          <a:xfrm>
            <a:off x="5786446" y="1500174"/>
            <a:ext cx="3133729" cy="2500317"/>
          </a:xfrm>
          <a:prstGeom prst="rect">
            <a:avLst/>
          </a:prstGeom>
          <a:noFill/>
          <a:ln w="9525">
            <a:noFill/>
            <a:miter lim="800000"/>
            <a:headEnd/>
            <a:tailEnd/>
          </a:ln>
        </p:spPr>
      </p:pic>
      <p:pic>
        <p:nvPicPr>
          <p:cNvPr id="11" name="Рисунок 10" descr="C:\Users\admin\Saved Games\Desktop\Гульмира\фото\фото 15,12,16\Новая папка (2)\20161129_125956.jpg"/>
          <p:cNvPicPr/>
          <p:nvPr/>
        </p:nvPicPr>
        <p:blipFill>
          <a:blip r:embed="rId6" cstate="print"/>
          <a:srcRect/>
          <a:stretch>
            <a:fillRect/>
          </a:stretch>
        </p:blipFill>
        <p:spPr bwMode="auto">
          <a:xfrm>
            <a:off x="214282" y="4071942"/>
            <a:ext cx="3092777" cy="2571755"/>
          </a:xfrm>
          <a:prstGeom prst="rect">
            <a:avLst/>
          </a:prstGeom>
          <a:noFill/>
          <a:ln w="9525">
            <a:noFill/>
            <a:miter lim="800000"/>
            <a:headEnd/>
            <a:tailEnd/>
          </a:ln>
        </p:spPr>
      </p:pic>
      <p:pic>
        <p:nvPicPr>
          <p:cNvPr id="12" name="Рисунок 11" descr="D:\диск D\жасыл\20160114_163908.jpg"/>
          <p:cNvPicPr/>
          <p:nvPr/>
        </p:nvPicPr>
        <p:blipFill>
          <a:blip r:embed="rId7" cstate="print"/>
          <a:srcRect/>
          <a:stretch>
            <a:fillRect/>
          </a:stretch>
        </p:blipFill>
        <p:spPr bwMode="auto">
          <a:xfrm>
            <a:off x="5286380" y="4071942"/>
            <a:ext cx="3613155" cy="2567597"/>
          </a:xfrm>
          <a:prstGeom prst="rect">
            <a:avLst/>
          </a:prstGeom>
          <a:noFill/>
          <a:ln w="9525">
            <a:noFill/>
            <a:miter lim="800000"/>
            <a:headEnd/>
            <a:tailEnd/>
          </a:ln>
        </p:spPr>
      </p:pic>
      <p:pic>
        <p:nvPicPr>
          <p:cNvPr id="13" name="Рисунок 12" descr="D:\диск D\жасыл\20160119_161258.jpg"/>
          <p:cNvPicPr/>
          <p:nvPr/>
        </p:nvPicPr>
        <p:blipFill>
          <a:blip r:embed="rId8" cstate="print"/>
          <a:srcRect r="30894"/>
          <a:stretch>
            <a:fillRect/>
          </a:stretch>
        </p:blipFill>
        <p:spPr bwMode="auto">
          <a:xfrm rot="5400000">
            <a:off x="3009635" y="1419465"/>
            <a:ext cx="2643206" cy="2518872"/>
          </a:xfrm>
          <a:prstGeom prst="rect">
            <a:avLst/>
          </a:prstGeom>
          <a:noFill/>
          <a:ln w="9525">
            <a:noFill/>
            <a:miter lim="800000"/>
            <a:headEnd/>
            <a:tailEnd/>
          </a:ln>
        </p:spPr>
      </p:pic>
      <p:pic>
        <p:nvPicPr>
          <p:cNvPr id="14" name="Рисунок 13" descr="C:\Users\user\Desktop\Новая папка (3)\IMG_3900.JPG"/>
          <p:cNvPicPr/>
          <p:nvPr/>
        </p:nvPicPr>
        <p:blipFill>
          <a:blip r:embed="rId9" cstate="print"/>
          <a:srcRect t="13034" r="1069"/>
          <a:stretch>
            <a:fillRect/>
          </a:stretch>
        </p:blipFill>
        <p:spPr bwMode="auto">
          <a:xfrm>
            <a:off x="2786050" y="3429000"/>
            <a:ext cx="3261834" cy="2500330"/>
          </a:xfrm>
          <a:prstGeom prst="rect">
            <a:avLst/>
          </a:prstGeom>
          <a:noFill/>
          <a:ln w="9525">
            <a:noFill/>
            <a:miter lim="800000"/>
            <a:headEnd/>
            <a:tailEnd/>
          </a:ln>
        </p:spPr>
      </p:pic>
      <p:pic>
        <p:nvPicPr>
          <p:cNvPr id="15" name="Музыка для презентации - где животные.mp3">
            <a:hlinkClick r:id="" action="ppaction://media"/>
          </p:cNvPr>
          <p:cNvPicPr>
            <a:picLocks noRot="1" noChangeAspect="1"/>
          </p:cNvPicPr>
          <p:nvPr>
            <a:audioFile r:link="rId1"/>
          </p:nvPr>
        </p:nvPicPr>
        <p:blipFill>
          <a:blip r:embed="rId10"/>
          <a:stretch>
            <a:fillRect/>
          </a:stretch>
        </p:blipFill>
        <p:spPr>
          <a:xfrm>
            <a:off x="4419600" y="3276600"/>
            <a:ext cx="304800" cy="304800"/>
          </a:xfrm>
          <a:prstGeom prst="rect">
            <a:avLst/>
          </a:prstGeom>
        </p:spPr>
      </p:pic>
    </p:spTree>
  </p:cSld>
  <p:clrMapOvr>
    <a:masterClrMapping/>
  </p:clrMapOvr>
  <p:transition>
    <p:wipe dir="d"/>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nextCondLst>
                <p:cond evt="onClick" delay="0">
                  <p:tgtEl>
                    <p:spTgt spid="1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5" descr="http://growinggarden.ru/img/2016/020615/4155787"/>
          <p:cNvPicPr>
            <a:picLocks/>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a:xfrm>
            <a:off x="928662" y="274638"/>
            <a:ext cx="7429552" cy="1011222"/>
          </a:xfrm>
        </p:spPr>
        <p:txBody>
          <a:bodyPr>
            <a:prstTxWarp prst="textCanUp">
              <a:avLst/>
            </a:prstTxWarp>
          </a:bodyPr>
          <a:lstStyle/>
          <a:p>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Мен – оқу озатымын</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8193" name="Picture 1" descr="C:\Users\user\Desktop\ученик года Жаника\IMG-20160208-WA0041.jpg"/>
          <p:cNvPicPr>
            <a:picLocks noGrp="1" noChangeAspect="1" noChangeArrowheads="1"/>
          </p:cNvPicPr>
          <p:nvPr>
            <p:ph idx="1"/>
          </p:nvPr>
        </p:nvPicPr>
        <p:blipFill>
          <a:blip r:embed="rId3" cstate="print"/>
          <a:srcRect/>
          <a:stretch>
            <a:fillRect/>
          </a:stretch>
        </p:blipFill>
        <p:spPr bwMode="auto">
          <a:xfrm>
            <a:off x="2714612" y="1357298"/>
            <a:ext cx="3643306" cy="27324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Рисунок 6" descr="C:\Users\admin\Saved Games\Desktop\Гульмира\фото\фото 15,12,16\20161215_120802.jpg"/>
          <p:cNvPicPr/>
          <p:nvPr/>
        </p:nvPicPr>
        <p:blipFill>
          <a:blip r:embed="rId4"/>
          <a:srcRect t="10000" r="79276" b="6667"/>
          <a:stretch>
            <a:fillRect/>
          </a:stretch>
        </p:blipFill>
        <p:spPr bwMode="auto">
          <a:xfrm rot="21159160">
            <a:off x="383520" y="2577181"/>
            <a:ext cx="2571768" cy="39290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Рисунок 5" descr="C:\Users\admin\Saved Games\Desktop\Гульмира\фото\фото 15,12,16\20161215_111802.jpg"/>
          <p:cNvPicPr/>
          <p:nvPr/>
        </p:nvPicPr>
        <p:blipFill>
          <a:blip r:embed="rId5" cstate="print">
            <a:lum bright="10000"/>
          </a:blip>
          <a:srcRect t="9337" r="14511" b="9337"/>
          <a:stretch>
            <a:fillRect/>
          </a:stretch>
        </p:blipFill>
        <p:spPr bwMode="auto">
          <a:xfrm rot="491585">
            <a:off x="6119587" y="2593110"/>
            <a:ext cx="2581283" cy="385765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C:\Users\user\Pictures\free-powerpoint-templates-love_21149.jpg"/>
          <p:cNvPicPr/>
          <p:nvPr/>
        </p:nvPicPr>
        <p:blipFill>
          <a:blip r:embed="rId2"/>
          <a:srcRect b="3031"/>
          <a:stretch>
            <a:fillRect/>
          </a:stretch>
        </p:blipFill>
        <p:spPr bwMode="auto">
          <a:xfrm>
            <a:off x="0" y="0"/>
            <a:ext cx="9144000" cy="6858000"/>
          </a:xfrm>
          <a:prstGeom prst="rect">
            <a:avLst/>
          </a:prstGeom>
          <a:noFill/>
          <a:ln w="9525">
            <a:noFill/>
            <a:miter lim="800000"/>
            <a:headEnd/>
            <a:tailEnd/>
          </a:ln>
        </p:spPr>
      </p:pic>
      <p:sp>
        <p:nvSpPr>
          <p:cNvPr id="2" name="Заголовок 1"/>
          <p:cNvSpPr>
            <a:spLocks noGrp="1"/>
          </p:cNvSpPr>
          <p:nvPr>
            <p:ph type="title"/>
          </p:nvPr>
        </p:nvSpPr>
        <p:spPr/>
        <p:txBody>
          <a:bodyPr/>
          <a:lstStyle/>
          <a:p>
            <a:endParaRPr lang="ru-RU" dirty="0"/>
          </a:p>
        </p:txBody>
      </p:sp>
      <p:pic>
        <p:nvPicPr>
          <p:cNvPr id="6" name="Рисунок 5" descr="C:\Users\user\AppData\Local\Microsoft\Windows\Temporary Internet Files\Content.Word\IMG_5347.jpg"/>
          <p:cNvPicPr/>
          <p:nvPr/>
        </p:nvPicPr>
        <p:blipFill>
          <a:blip r:embed="rId3" cstate="print">
            <a:lum bright="30000"/>
          </a:blip>
          <a:srcRect b="5075"/>
          <a:stretch>
            <a:fillRect/>
          </a:stretch>
        </p:blipFill>
        <p:spPr bwMode="auto">
          <a:xfrm rot="879602">
            <a:off x="5492494" y="425504"/>
            <a:ext cx="3395262" cy="23183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Рисунок 6" descr="C:\Users\user\AppData\Local\Microsoft\Windows\Temporary Internet Files\Content.Word\IMG_5348.jpg"/>
          <p:cNvPicPr/>
          <p:nvPr/>
        </p:nvPicPr>
        <p:blipFill>
          <a:blip r:embed="rId4" cstate="print">
            <a:lum bright="30000"/>
          </a:blip>
          <a:srcRect b="3365"/>
          <a:stretch>
            <a:fillRect/>
          </a:stretch>
        </p:blipFill>
        <p:spPr bwMode="auto">
          <a:xfrm>
            <a:off x="2714612" y="357166"/>
            <a:ext cx="3205175" cy="21007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121" name="Picture 1"/>
          <p:cNvPicPr>
            <a:picLocks noGrp="1" noChangeAspect="1" noChangeArrowheads="1"/>
          </p:cNvPicPr>
          <p:nvPr>
            <p:ph idx="1"/>
          </p:nvPr>
        </p:nvPicPr>
        <p:blipFill>
          <a:blip r:embed="rId5" cstate="print">
            <a:lum bright="30000"/>
          </a:blip>
          <a:srcRect b="4349"/>
          <a:stretch>
            <a:fillRect/>
          </a:stretch>
        </p:blipFill>
        <p:spPr bwMode="auto">
          <a:xfrm rot="20792675">
            <a:off x="223239" y="340909"/>
            <a:ext cx="3201071" cy="22963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descr="C:\Users\user\AppData\Local\Microsoft\Windows\Temporary Internet Files\Content.Word\IMG_5349.jpg"/>
          <p:cNvPicPr/>
          <p:nvPr/>
        </p:nvPicPr>
        <p:blipFill>
          <a:blip r:embed="rId6" cstate="print">
            <a:lum bright="20000"/>
          </a:blip>
          <a:srcRect b="4220"/>
          <a:stretch>
            <a:fillRect/>
          </a:stretch>
        </p:blipFill>
        <p:spPr bwMode="auto">
          <a:xfrm rot="904241">
            <a:off x="5857884" y="3214686"/>
            <a:ext cx="3095638" cy="2071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Рисунок 9" descr="C:\Users\user\AppData\Local\Microsoft\Windows\Temporary Internet Files\Content.Word\IMG_5351.jpg"/>
          <p:cNvPicPr/>
          <p:nvPr/>
        </p:nvPicPr>
        <p:blipFill>
          <a:blip r:embed="rId7" cstate="print">
            <a:lum bright="30000"/>
          </a:blip>
          <a:srcRect b="2938"/>
          <a:stretch>
            <a:fillRect/>
          </a:stretch>
        </p:blipFill>
        <p:spPr bwMode="auto">
          <a:xfrm rot="20733203">
            <a:off x="228664" y="3059619"/>
            <a:ext cx="3047043" cy="22193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descr="C:\Users\user\AppData\Local\Microsoft\Windows\Temporary Internet Files\Content.Word\IMG_5350.jpg"/>
          <p:cNvPicPr/>
          <p:nvPr/>
        </p:nvPicPr>
        <p:blipFill>
          <a:blip r:embed="rId8" cstate="print">
            <a:lum bright="30000"/>
          </a:blip>
          <a:srcRect b="3579"/>
          <a:stretch>
            <a:fillRect/>
          </a:stretch>
        </p:blipFill>
        <p:spPr bwMode="auto">
          <a:xfrm>
            <a:off x="3071802" y="3857628"/>
            <a:ext cx="3330587" cy="24098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1" name="TextBox 10"/>
          <p:cNvSpPr txBox="1"/>
          <p:nvPr/>
        </p:nvSpPr>
        <p:spPr>
          <a:xfrm>
            <a:off x="2500298" y="2643182"/>
            <a:ext cx="4214842" cy="1077218"/>
          </a:xfrm>
          <a:prstGeom prst="rect">
            <a:avLst/>
          </a:prstGeom>
          <a:noFill/>
        </p:spPr>
        <p:txBody>
          <a:bodyPr wrap="square" rtlCol="0">
            <a:spAutoFit/>
          </a:bodyPr>
          <a:lstStyle/>
          <a:p>
            <a:pPr algn="ctr"/>
            <a:r>
              <a:rPr lang="ru-RU"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Мен </a:t>
            </a:r>
            <a:r>
              <a:rPr lang="ru-RU" sz="3200" b="1" cap="all" dirty="0" err="1"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ата-анамны</a:t>
            </a:r>
            <a:r>
              <a:rPr lang="kk-KZ"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ң</a:t>
            </a:r>
          </a:p>
          <a:p>
            <a:pPr algn="ctr"/>
            <a:r>
              <a:rPr lang="kk-KZ"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мақтанышымын</a:t>
            </a:r>
            <a:endParaRPr lang="ru-RU"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dirty="0"/>
          </a:p>
        </p:txBody>
      </p:sp>
      <p:pic>
        <p:nvPicPr>
          <p:cNvPr id="8" name="Рисунок 7" descr="C:\Users\user\Pictures\iC3SQK0AP.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7" name="Рисунок 6" descr="C:\Users\user\Desktop\ученик года Жаника\Жаника фотолар\IMG_4110.JPG"/>
          <p:cNvPicPr/>
          <p:nvPr/>
        </p:nvPicPr>
        <p:blipFill>
          <a:blip r:embed="rId3"/>
          <a:srcRect/>
          <a:stretch>
            <a:fillRect/>
          </a:stretch>
        </p:blipFill>
        <p:spPr bwMode="auto">
          <a:xfrm>
            <a:off x="142844" y="214290"/>
            <a:ext cx="3357586" cy="32146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descr="C:\Users\user\Desktop\ученик года Жаника\Жаника фотолар\VrTtxf40QXo.jpg"/>
          <p:cNvPicPr/>
          <p:nvPr/>
        </p:nvPicPr>
        <p:blipFill>
          <a:blip r:embed="rId4"/>
          <a:srcRect l="15094" t="5714" r="11321" b="28570"/>
          <a:stretch>
            <a:fillRect/>
          </a:stretch>
        </p:blipFill>
        <p:spPr bwMode="auto">
          <a:xfrm>
            <a:off x="5572132" y="214290"/>
            <a:ext cx="3286148" cy="32147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Рисунок 10" descr="C:\Users\user\Desktop\ученик года Жаника\Жаника фотолар\IMG_3531.JPG"/>
          <p:cNvPicPr/>
          <p:nvPr/>
        </p:nvPicPr>
        <p:blipFill>
          <a:blip r:embed="rId5"/>
          <a:srcRect l="18172" t="14535" r="12235" b="25388"/>
          <a:stretch>
            <a:fillRect/>
          </a:stretch>
        </p:blipFill>
        <p:spPr bwMode="auto">
          <a:xfrm>
            <a:off x="2000232" y="3714752"/>
            <a:ext cx="4500594" cy="2786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Рисунок 9" descr="C:\Users\user\Desktop\Новая папка (3)\IMG_0045.JPG"/>
          <p:cNvPicPr/>
          <p:nvPr/>
        </p:nvPicPr>
        <p:blipFill>
          <a:blip r:embed="rId6" cstate="print"/>
          <a:srcRect l="4235" r="4234" b="26316"/>
          <a:stretch>
            <a:fillRect/>
          </a:stretch>
        </p:blipFill>
        <p:spPr bwMode="auto">
          <a:xfrm>
            <a:off x="2857488" y="1142984"/>
            <a:ext cx="3571900" cy="3000396"/>
          </a:xfrm>
          <a:prstGeom prst="ellipse">
            <a:avLst/>
          </a:prstGeom>
          <a:ln>
            <a:noFill/>
          </a:ln>
          <a:effectLst>
            <a:softEdge rad="112500"/>
          </a:effectLst>
        </p:spPr>
      </p:pic>
      <p:sp>
        <p:nvSpPr>
          <p:cNvPr id="12" name="TextBox 11"/>
          <p:cNvSpPr txBox="1"/>
          <p:nvPr/>
        </p:nvSpPr>
        <p:spPr>
          <a:xfrm>
            <a:off x="214282" y="4071942"/>
            <a:ext cx="1714512" cy="1000132"/>
          </a:xfrm>
          <a:prstGeom prst="rect">
            <a:avLst/>
          </a:prstGeom>
          <a:noFill/>
        </p:spPr>
        <p:txBody>
          <a:bodyPr wrap="square" rtlCol="0">
            <a:prstTxWarp prst="textSlantUp">
              <a:avLst>
                <a:gd name="adj" fmla="val 54148"/>
              </a:avLst>
            </a:prstTxWarp>
            <a:spAutoFit/>
          </a:bodyPr>
          <a:lstStyle/>
          <a:p>
            <a:r>
              <a:rPr lang="ru-RU"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Мен</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3" name="TextBox 12"/>
          <p:cNvSpPr txBox="1"/>
          <p:nvPr/>
        </p:nvSpPr>
        <p:spPr>
          <a:xfrm>
            <a:off x="2357422" y="214290"/>
            <a:ext cx="3500462" cy="1000132"/>
          </a:xfrm>
          <a:prstGeom prst="rect">
            <a:avLst/>
          </a:prstGeom>
          <a:noFill/>
        </p:spPr>
        <p:txBody>
          <a:bodyPr wrap="square" rtlCol="0">
            <a:prstTxWarp prst="textCanUp">
              <a:avLst/>
            </a:prstTxWarp>
            <a:spAutoFit/>
          </a:bodyPr>
          <a:lstStyle/>
          <a:p>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отбасымның</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TextBox 13"/>
          <p:cNvSpPr txBox="1"/>
          <p:nvPr/>
        </p:nvSpPr>
        <p:spPr>
          <a:xfrm>
            <a:off x="6572264" y="3929066"/>
            <a:ext cx="2357454" cy="1357322"/>
          </a:xfrm>
          <a:prstGeom prst="rect">
            <a:avLst/>
          </a:prstGeom>
          <a:noFill/>
        </p:spPr>
        <p:txBody>
          <a:bodyPr wrap="square" rtlCol="0">
            <a:prstTxWarp prst="textSlantDown">
              <a:avLst/>
            </a:prstTxWarp>
            <a:spAutoFit/>
          </a:bodyPr>
          <a:lstStyle/>
          <a:p>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еркесімін</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 name="Рисунок 5" descr="C:\Users\user\Pictures\iC3SQK0AP.jpg"/>
          <p:cNvPicPr/>
          <p:nvPr/>
        </p:nvPicPr>
        <p:blipFill>
          <a:blip r:embed="rId3"/>
          <a:srcRect/>
          <a:stretch>
            <a:fillRect/>
          </a:stretch>
        </p:blipFill>
        <p:spPr bwMode="auto">
          <a:xfrm>
            <a:off x="0" y="0"/>
            <a:ext cx="9144000" cy="6857999"/>
          </a:xfrm>
          <a:prstGeom prst="rect">
            <a:avLst/>
          </a:prstGeom>
          <a:noFill/>
          <a:ln w="9525">
            <a:noFill/>
            <a:miter lim="800000"/>
            <a:headEnd/>
            <a:tailEnd/>
          </a:ln>
        </p:spPr>
      </p:pic>
      <p:pic>
        <p:nvPicPr>
          <p:cNvPr id="4" name="Содержимое 3" descr="C:\Users\user\Desktop\ученик года Жаника\Жаника фотолар\nOaWDiV7aIg.jpg"/>
          <p:cNvPicPr>
            <a:picLocks noGrp="1"/>
          </p:cNvPicPr>
          <p:nvPr>
            <p:ph idx="1"/>
          </p:nvPr>
        </p:nvPicPr>
        <p:blipFill>
          <a:blip r:embed="rId4"/>
          <a:srcRect/>
          <a:stretch>
            <a:fillRect/>
          </a:stretch>
        </p:blipFill>
        <p:spPr bwMode="auto">
          <a:xfrm>
            <a:off x="214282" y="0"/>
            <a:ext cx="3571900" cy="2857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265" name="Picture 1" descr="C:\Users\user\Desktop\ученик года Жаника\Жаника фотолар\UziyE1vhTXA.jpg"/>
          <p:cNvPicPr>
            <a:picLocks noChangeAspect="1" noChangeArrowheads="1"/>
          </p:cNvPicPr>
          <p:nvPr/>
        </p:nvPicPr>
        <p:blipFill>
          <a:blip r:embed="rId5"/>
          <a:srcRect/>
          <a:stretch>
            <a:fillRect/>
          </a:stretch>
        </p:blipFill>
        <p:spPr bwMode="auto">
          <a:xfrm>
            <a:off x="5357818" y="0"/>
            <a:ext cx="3595304" cy="2857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p:cNvSpPr txBox="1"/>
          <p:nvPr/>
        </p:nvSpPr>
        <p:spPr>
          <a:xfrm>
            <a:off x="4357686" y="0"/>
            <a:ext cx="4786314" cy="1292662"/>
          </a:xfrm>
          <a:prstGeom prst="rect">
            <a:avLst/>
          </a:prstGeom>
          <a:noFill/>
        </p:spPr>
        <p:txBody>
          <a:bodyPr wrap="square" rtlCol="0">
            <a:spAutoFit/>
          </a:bodyPr>
          <a:lstStyle/>
          <a:p>
            <a:endParaRPr lang="kk-KZ" sz="2600" dirty="0" smtClean="0">
              <a:latin typeface="Times New Roman" pitchFamily="18" charset="0"/>
              <a:cs typeface="Times New Roman" pitchFamily="18" charset="0"/>
            </a:endParaRPr>
          </a:p>
          <a:p>
            <a:endParaRPr lang="kk-KZ" sz="2600" dirty="0" smtClean="0">
              <a:latin typeface="Times New Roman" pitchFamily="18" charset="0"/>
              <a:cs typeface="Times New Roman" pitchFamily="18" charset="0"/>
            </a:endParaRPr>
          </a:p>
          <a:p>
            <a:endParaRPr lang="kk-KZ" sz="2600" dirty="0" smtClean="0">
              <a:latin typeface="Times New Roman" pitchFamily="18" charset="0"/>
              <a:cs typeface="Times New Roman" pitchFamily="18" charset="0"/>
            </a:endParaRPr>
          </a:p>
        </p:txBody>
      </p:sp>
      <p:sp>
        <p:nvSpPr>
          <p:cNvPr id="8" name="TextBox 7"/>
          <p:cNvSpPr txBox="1"/>
          <p:nvPr/>
        </p:nvSpPr>
        <p:spPr>
          <a:xfrm>
            <a:off x="0" y="3857628"/>
            <a:ext cx="4643438" cy="892552"/>
          </a:xfrm>
          <a:prstGeom prst="rect">
            <a:avLst/>
          </a:prstGeom>
          <a:noFill/>
        </p:spPr>
        <p:txBody>
          <a:bodyPr wrap="square" rtlCol="0">
            <a:spAutoFit/>
          </a:bodyPr>
          <a:lstStyle/>
          <a:p>
            <a:endParaRPr lang="kk-KZ" sz="2600" dirty="0" smtClean="0">
              <a:latin typeface="Times New Roman" pitchFamily="18" charset="0"/>
              <a:cs typeface="Times New Roman" pitchFamily="18" charset="0"/>
            </a:endParaRPr>
          </a:p>
          <a:p>
            <a:endParaRPr lang="kk-KZ" sz="2600" dirty="0" smtClean="0">
              <a:latin typeface="Times New Roman" pitchFamily="18" charset="0"/>
              <a:cs typeface="Times New Roman" pitchFamily="18" charset="0"/>
            </a:endParaRPr>
          </a:p>
        </p:txBody>
      </p:sp>
      <p:pic>
        <p:nvPicPr>
          <p:cNvPr id="12290" name="Picture 2" descr="https://im1-tub-kz.yandex.net/i?id=29a87daa9eb613feb61cac8c183f144c&amp;n=33&amp;h=215&amp;w=280"/>
          <p:cNvPicPr>
            <a:picLocks noChangeAspect="1" noChangeArrowheads="1"/>
          </p:cNvPicPr>
          <p:nvPr/>
        </p:nvPicPr>
        <p:blipFill>
          <a:blip r:embed="rId6"/>
          <a:srcRect l="6977" r="11628"/>
          <a:stretch>
            <a:fillRect/>
          </a:stretch>
        </p:blipFill>
        <p:spPr bwMode="auto">
          <a:xfrm>
            <a:off x="0" y="3929066"/>
            <a:ext cx="3786182" cy="29289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292" name="Picture 4" descr="https://im1-tub-kz.yandex.net/i?id=513644bb8b191d338c97a4df8145a652-l&amp;n=13"/>
          <p:cNvPicPr>
            <a:picLocks noChangeAspect="1" noChangeArrowheads="1"/>
          </p:cNvPicPr>
          <p:nvPr/>
        </p:nvPicPr>
        <p:blipFill>
          <a:blip r:embed="rId7"/>
          <a:srcRect/>
          <a:stretch>
            <a:fillRect/>
          </a:stretch>
        </p:blipFill>
        <p:spPr bwMode="auto">
          <a:xfrm>
            <a:off x="5143504" y="4000500"/>
            <a:ext cx="4000496" cy="2857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descr="http://www.time.kz/up_img/small_1267023007_srrssss.jpg"/>
          <p:cNvPicPr>
            <a:picLocks noChangeAspect="1" noChangeArrowheads="1"/>
          </p:cNvPicPr>
          <p:nvPr/>
        </p:nvPicPr>
        <p:blipFill>
          <a:blip r:embed="rId8"/>
          <a:srcRect/>
          <a:stretch>
            <a:fillRect/>
          </a:stretch>
        </p:blipFill>
        <p:spPr bwMode="auto">
          <a:xfrm>
            <a:off x="2857488" y="1857364"/>
            <a:ext cx="3000970" cy="2988966"/>
          </a:xfrm>
          <a:prstGeom prst="ellipse">
            <a:avLst/>
          </a:prstGeom>
          <a:ln>
            <a:noFill/>
          </a:ln>
          <a:effectLst>
            <a:softEdge rad="112500"/>
          </a:effectLst>
        </p:spPr>
      </p:pic>
      <p:sp>
        <p:nvSpPr>
          <p:cNvPr id="12293" name="Rectangle 5"/>
          <p:cNvSpPr>
            <a:spLocks noChangeArrowheads="1"/>
          </p:cNvSpPr>
          <p:nvPr/>
        </p:nvSpPr>
        <p:spPr bwMode="auto">
          <a:xfrm>
            <a:off x="0" y="214290"/>
            <a:ext cx="9144000" cy="13696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kk-KZ" sz="2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Calibri" pitchFamily="34" charset="0"/>
                <a:cs typeface="Times New Roman" pitchFamily="18" charset="0"/>
              </a:rPr>
              <a:t>Теңіздей </a:t>
            </a:r>
          </a:p>
          <a:p>
            <a:pPr marL="0" marR="0" lvl="0" indent="0" algn="ctr" defTabSz="914400" rtl="0" eaLnBrk="1" fontAlgn="base" latinLnBrk="0" hangingPunct="1">
              <a:lnSpc>
                <a:spcPct val="100000"/>
              </a:lnSpc>
              <a:spcBef>
                <a:spcPct val="0"/>
              </a:spcBef>
              <a:spcAft>
                <a:spcPct val="0"/>
              </a:spcAft>
              <a:buClrTx/>
              <a:buSzTx/>
              <a:buFontTx/>
              <a:buNone/>
              <a:tabLst/>
            </a:pP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Calibri" pitchFamily="34" charset="0"/>
                <a:cs typeface="Times New Roman" pitchFamily="18" charset="0"/>
              </a:rPr>
              <a:t>т</a:t>
            </a:r>
            <a:r>
              <a:rPr kumimoji="0" lang="kk-KZ" sz="2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Calibri" pitchFamily="34" charset="0"/>
                <a:cs typeface="Times New Roman" pitchFamily="18" charset="0"/>
              </a:rPr>
              <a:t>ербетіліп</a:t>
            </a:r>
          </a:p>
          <a:p>
            <a:pPr marL="0" marR="0" lvl="0" indent="0" algn="ctr" defTabSz="914400" rtl="0" eaLnBrk="1" fontAlgn="base" latinLnBrk="0" hangingPunct="1">
              <a:lnSpc>
                <a:spcPct val="100000"/>
              </a:lnSpc>
              <a:spcBef>
                <a:spcPct val="0"/>
              </a:spcBef>
              <a:spcAft>
                <a:spcPct val="0"/>
              </a:spcAft>
              <a:buClrTx/>
              <a:buSzTx/>
              <a:buFontTx/>
              <a:buNone/>
              <a:tabLst/>
            </a:pPr>
            <a:r>
              <a:rPr kumimoji="0" lang="kk-KZ" sz="2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Calibri" pitchFamily="34" charset="0"/>
                <a:cs typeface="Times New Roman" pitchFamily="18" charset="0"/>
              </a:rPr>
              <a:t> көл бетінде,</a:t>
            </a:r>
            <a:endParaRPr kumimoji="0" lang="ru-RU" sz="2400" b="1" i="0" u="none" strike="noStrike" cap="all" normalizeH="0" baseline="0"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endParaRPr kumimoji="0" lang="kk-K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TextBox 12"/>
          <p:cNvSpPr txBox="1"/>
          <p:nvPr/>
        </p:nvSpPr>
        <p:spPr>
          <a:xfrm>
            <a:off x="5715008" y="3000372"/>
            <a:ext cx="3428992" cy="830997"/>
          </a:xfrm>
          <a:prstGeom prst="rect">
            <a:avLst/>
          </a:prstGeom>
          <a:noFill/>
        </p:spPr>
        <p:txBody>
          <a:bodyPr wrap="square" rtlCol="0">
            <a:spAutoFit/>
          </a:bodyPr>
          <a:lstStyle/>
          <a:p>
            <a:pPr algn="ctr"/>
            <a:r>
              <a:rPr lang="ru-RU"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А</a:t>
            </a: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ққудай қалықтаған </a:t>
            </a:r>
          </a:p>
          <a:p>
            <a:pPr algn="ct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теңіздегі,</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4" name="TextBox 13"/>
          <p:cNvSpPr txBox="1"/>
          <p:nvPr/>
        </p:nvSpPr>
        <p:spPr>
          <a:xfrm>
            <a:off x="285720" y="3000372"/>
            <a:ext cx="2714644" cy="830997"/>
          </a:xfrm>
          <a:prstGeom prst="rect">
            <a:avLst/>
          </a:prstGeom>
          <a:noFill/>
        </p:spPr>
        <p:txBody>
          <a:bodyPr wrap="square" rtlCol="0">
            <a:spAutoFit/>
          </a:bodyPr>
          <a:lstStyle/>
          <a:p>
            <a:pPr lvl="0" algn="ctr" eaLnBrk="0" fontAlgn="base" hangingPunct="0">
              <a:spcBef>
                <a:spcPct val="0"/>
              </a:spcBef>
              <a:spcAft>
                <a:spcPct val="0"/>
              </a:spcAft>
            </a:pP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itchFamily="34" charset="0"/>
                <a:ea typeface="Calibri" pitchFamily="34" charset="0"/>
                <a:cs typeface="Times New Roman" pitchFamily="18" charset="0"/>
              </a:rPr>
              <a:t>Бишілер билеп кетті тербетіле.</a:t>
            </a:r>
            <a:endPar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
        <p:nvSpPr>
          <p:cNvPr id="15" name="TextBox 14"/>
          <p:cNvSpPr txBox="1"/>
          <p:nvPr/>
        </p:nvSpPr>
        <p:spPr>
          <a:xfrm>
            <a:off x="0" y="5143512"/>
            <a:ext cx="8929718" cy="1200329"/>
          </a:xfrm>
          <a:prstGeom prst="rect">
            <a:avLst/>
          </a:prstGeom>
          <a:noFill/>
        </p:spPr>
        <p:txBody>
          <a:bodyPr wrap="square" rtlCol="0">
            <a:spAutoFit/>
          </a:bodyPr>
          <a:lstStyle/>
          <a:p>
            <a:pPr algn="ct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Бишілер </a:t>
            </a:r>
          </a:p>
          <a:p>
            <a:pPr algn="ct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өнерлерін </a:t>
            </a:r>
          </a:p>
          <a:p>
            <a:pPr algn="ctr"/>
            <a:r>
              <a:rPr lang="kk-KZ" sz="24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көрсетуде</a:t>
            </a:r>
            <a:endParaRPr lang="ru-RU"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graphicFrame>
        <p:nvGraphicFramePr>
          <p:cNvPr id="12294" name="Object 5"/>
          <p:cNvGraphicFramePr>
            <a:graphicFrameLocks noChangeAspect="1"/>
          </p:cNvGraphicFramePr>
          <p:nvPr/>
        </p:nvGraphicFramePr>
        <p:xfrm>
          <a:off x="3786182" y="1357298"/>
          <a:ext cx="1785950" cy="918489"/>
        </p:xfrm>
        <a:graphic>
          <a:graphicData uri="http://schemas.openxmlformats.org/presentationml/2006/ole">
            <p:oleObj spid="_x0000_s12294" name="Объект упаковщика для оболочки" showAsIcon="1" r:id="rId9" imgW="1333800" imgH="685800" progId="Package">
              <p:embed/>
            </p:oleObj>
          </a:graphicData>
        </a:graphic>
      </p:graphicFrame>
    </p:spTree>
  </p:cSld>
  <p:clrMapOvr>
    <a:masterClrMapping/>
  </p:clrMapOvr>
  <p:transition>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Рисунок 6" descr="C:\Users\user\Pictures\free-powerpoint-templates-love_21149.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2051" name="Picture 3" descr="C:\Users\user\Desktop\ученик года Жаника\Жаника фотолар\IMG_4780.PNG"/>
          <p:cNvPicPr>
            <a:picLocks noChangeAspect="1" noChangeArrowheads="1"/>
          </p:cNvPicPr>
          <p:nvPr/>
        </p:nvPicPr>
        <p:blipFill>
          <a:blip r:embed="rId3" cstate="print"/>
          <a:srcRect t="13792" b="12069"/>
          <a:stretch>
            <a:fillRect/>
          </a:stretch>
        </p:blipFill>
        <p:spPr bwMode="auto">
          <a:xfrm>
            <a:off x="0" y="4357694"/>
            <a:ext cx="2285984" cy="2500306"/>
          </a:xfrm>
          <a:prstGeom prst="rect">
            <a:avLst/>
          </a:prstGeom>
          <a:noFill/>
        </p:spPr>
      </p:pic>
      <p:pic>
        <p:nvPicPr>
          <p:cNvPr id="10" name="Рисунок 9" descr="C:\Users\user\Desktop\ученик года Жаника\Жаника фотолар\IMG_4731.JPG"/>
          <p:cNvPicPr/>
          <p:nvPr/>
        </p:nvPicPr>
        <p:blipFill>
          <a:blip r:embed="rId4" cstate="print"/>
          <a:srcRect l="9390" r="8450"/>
          <a:stretch>
            <a:fillRect/>
          </a:stretch>
        </p:blipFill>
        <p:spPr bwMode="auto">
          <a:xfrm>
            <a:off x="214282" y="0"/>
            <a:ext cx="2643206" cy="2143140"/>
          </a:xfrm>
          <a:prstGeom prst="rect">
            <a:avLst/>
          </a:prstGeom>
          <a:noFill/>
        </p:spPr>
      </p:pic>
      <p:pic>
        <p:nvPicPr>
          <p:cNvPr id="11" name="Рисунок 10" descr="C:\Users\user\Desktop\Новая папка (4)\IMG_5066.JPG"/>
          <p:cNvPicPr/>
          <p:nvPr/>
        </p:nvPicPr>
        <p:blipFill>
          <a:blip r:embed="rId5" cstate="print"/>
          <a:srcRect/>
          <a:stretch>
            <a:fillRect/>
          </a:stretch>
        </p:blipFill>
        <p:spPr bwMode="auto">
          <a:xfrm rot="5400000">
            <a:off x="6215074" y="71438"/>
            <a:ext cx="2786083" cy="2643207"/>
          </a:xfrm>
          <a:prstGeom prst="rect">
            <a:avLst/>
          </a:prstGeom>
          <a:noFill/>
          <a:ln w="9525">
            <a:noFill/>
            <a:miter lim="800000"/>
            <a:headEnd/>
            <a:tailEnd/>
          </a:ln>
        </p:spPr>
      </p:pic>
      <p:pic>
        <p:nvPicPr>
          <p:cNvPr id="13" name="Содержимое 12" descr="C:\Users\user\Desktop\Новая папка (3)\IMG_4875.JPG"/>
          <p:cNvPicPr>
            <a:picLocks noGrp="1"/>
          </p:cNvPicPr>
          <p:nvPr>
            <p:ph idx="1"/>
          </p:nvPr>
        </p:nvPicPr>
        <p:blipFill>
          <a:blip r:embed="rId6"/>
          <a:srcRect b="23237"/>
          <a:stretch>
            <a:fillRect/>
          </a:stretch>
        </p:blipFill>
        <p:spPr bwMode="auto">
          <a:xfrm>
            <a:off x="214282" y="1857364"/>
            <a:ext cx="2428892" cy="2482849"/>
          </a:xfrm>
          <a:prstGeom prst="rect">
            <a:avLst/>
          </a:prstGeom>
          <a:noFill/>
          <a:ln w="9525">
            <a:noFill/>
            <a:miter lim="800000"/>
            <a:headEnd/>
            <a:tailEnd/>
          </a:ln>
        </p:spPr>
      </p:pic>
      <p:pic>
        <p:nvPicPr>
          <p:cNvPr id="15" name="Рисунок 14" descr="C:\Users\user\Desktop\Новая папка (3)\IMG_4841.JPG"/>
          <p:cNvPicPr/>
          <p:nvPr/>
        </p:nvPicPr>
        <p:blipFill>
          <a:blip r:embed="rId7" cstate="print"/>
          <a:srcRect/>
          <a:stretch>
            <a:fillRect/>
          </a:stretch>
        </p:blipFill>
        <p:spPr bwMode="auto">
          <a:xfrm>
            <a:off x="4857752" y="4286256"/>
            <a:ext cx="2214578" cy="2286016"/>
          </a:xfrm>
          <a:prstGeom prst="rect">
            <a:avLst/>
          </a:prstGeom>
          <a:noFill/>
          <a:ln w="9525">
            <a:noFill/>
            <a:miter lim="800000"/>
            <a:headEnd/>
            <a:tailEnd/>
          </a:ln>
        </p:spPr>
      </p:pic>
      <p:sp>
        <p:nvSpPr>
          <p:cNvPr id="12" name="TextBox 11"/>
          <p:cNvSpPr txBox="1"/>
          <p:nvPr/>
        </p:nvSpPr>
        <p:spPr>
          <a:xfrm>
            <a:off x="2714612" y="214290"/>
            <a:ext cx="3786214" cy="954107"/>
          </a:xfrm>
          <a:prstGeom prst="rect">
            <a:avLst/>
          </a:prstGeom>
          <a:noFill/>
        </p:spPr>
        <p:txBody>
          <a:bodyPr wrap="square" rtlCol="0">
            <a:spAutoFit/>
          </a:bodyPr>
          <a:lstStyle/>
          <a:p>
            <a:pPr algn="ctr"/>
            <a:r>
              <a:rPr lang="kk-K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Қызға қырық өнер</a:t>
            </a:r>
          </a:p>
          <a:p>
            <a:pPr algn="ctr"/>
            <a:r>
              <a:rPr lang="kk-KZ"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де аз ...</a:t>
            </a:r>
            <a:endParaRPr lang="ru-RU"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pic>
        <p:nvPicPr>
          <p:cNvPr id="2052" name="Picture 4" descr="C:\Users\user\Desktop\ученик года Жаника\Жаника фотолар\IMG_4729.JPG"/>
          <p:cNvPicPr>
            <a:picLocks noChangeAspect="1" noChangeArrowheads="1"/>
          </p:cNvPicPr>
          <p:nvPr/>
        </p:nvPicPr>
        <p:blipFill>
          <a:blip r:embed="rId8" cstate="print"/>
          <a:srcRect/>
          <a:stretch>
            <a:fillRect/>
          </a:stretch>
        </p:blipFill>
        <p:spPr bwMode="auto">
          <a:xfrm>
            <a:off x="3000364" y="1500174"/>
            <a:ext cx="3152617" cy="2428892"/>
          </a:xfrm>
          <a:prstGeom prst="rect">
            <a:avLst/>
          </a:prstGeom>
          <a:noFill/>
        </p:spPr>
      </p:pic>
      <p:pic>
        <p:nvPicPr>
          <p:cNvPr id="1026" name="Picture 2" descr="C:\Users\user\Desktop\Новая папка (3)\IMG_4785.PNG"/>
          <p:cNvPicPr>
            <a:picLocks noChangeAspect="1" noChangeArrowheads="1"/>
          </p:cNvPicPr>
          <p:nvPr/>
        </p:nvPicPr>
        <p:blipFill>
          <a:blip r:embed="rId9" cstate="print"/>
          <a:srcRect t="20055" b="18325"/>
          <a:stretch>
            <a:fillRect/>
          </a:stretch>
        </p:blipFill>
        <p:spPr bwMode="auto">
          <a:xfrm>
            <a:off x="6500826" y="1928802"/>
            <a:ext cx="2428892" cy="2500330"/>
          </a:xfrm>
          <a:prstGeom prst="rect">
            <a:avLst/>
          </a:prstGeom>
          <a:noFill/>
        </p:spPr>
      </p:pic>
      <p:pic>
        <p:nvPicPr>
          <p:cNvPr id="1027" name="Picture 3" descr="C:\Users\user\Desktop\Новая папка (3)\IMG_4874.JPG"/>
          <p:cNvPicPr>
            <a:picLocks noChangeAspect="1" noChangeArrowheads="1"/>
          </p:cNvPicPr>
          <p:nvPr/>
        </p:nvPicPr>
        <p:blipFill>
          <a:blip r:embed="rId10"/>
          <a:srcRect t="14788" b="12148"/>
          <a:stretch>
            <a:fillRect/>
          </a:stretch>
        </p:blipFill>
        <p:spPr bwMode="auto">
          <a:xfrm>
            <a:off x="6857984" y="4357694"/>
            <a:ext cx="2286016" cy="2500306"/>
          </a:xfrm>
          <a:prstGeom prst="rect">
            <a:avLst/>
          </a:prstGeom>
          <a:noFill/>
        </p:spPr>
      </p:pic>
      <p:pic>
        <p:nvPicPr>
          <p:cNvPr id="1028" name="Picture 4" descr="C:\Users\user\Desktop\Новая папка (3)\IMG_4781.PNG"/>
          <p:cNvPicPr>
            <a:picLocks noChangeAspect="1" noChangeArrowheads="1"/>
          </p:cNvPicPr>
          <p:nvPr/>
        </p:nvPicPr>
        <p:blipFill>
          <a:blip r:embed="rId11" cstate="print"/>
          <a:srcRect t="22271" b="26892"/>
          <a:stretch>
            <a:fillRect/>
          </a:stretch>
        </p:blipFill>
        <p:spPr bwMode="auto">
          <a:xfrm>
            <a:off x="2357422" y="4286256"/>
            <a:ext cx="2643206" cy="2385097"/>
          </a:xfrm>
          <a:prstGeom prst="rect">
            <a:avLst/>
          </a:prstGeom>
          <a:noFill/>
        </p:spPr>
      </p:pic>
    </p:spTree>
  </p:cSld>
  <p:clrMapOvr>
    <a:masterClrMapping/>
  </p:clrMapOvr>
  <p:transition>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 name="Рисунок 6" descr="C:\Users\user\Pictures\free-powerpoint-templates-love_21149.jpg"/>
          <p:cNvPicPr/>
          <p:nvPr/>
        </p:nvPicPr>
        <p:blipFill>
          <a:blip r:embed="rId2"/>
          <a:srcRect b="3031"/>
          <a:stretch>
            <a:fillRect/>
          </a:stretch>
        </p:blipFill>
        <p:spPr bwMode="auto">
          <a:xfrm>
            <a:off x="0" y="0"/>
            <a:ext cx="9144000" cy="6858000"/>
          </a:xfrm>
          <a:prstGeom prst="rect">
            <a:avLst/>
          </a:prstGeom>
          <a:noFill/>
          <a:ln w="9525">
            <a:noFill/>
            <a:miter lim="800000"/>
            <a:headEnd/>
            <a:tailEnd/>
          </a:ln>
        </p:spPr>
      </p:pic>
      <p:pic>
        <p:nvPicPr>
          <p:cNvPr id="2050" name="Picture 2" descr="C:\Users\user\Desktop\ученик года Жаника\Жаника фотолар\IMG_4678.JPG"/>
          <p:cNvPicPr>
            <a:picLocks noChangeAspect="1" noChangeArrowheads="1"/>
          </p:cNvPicPr>
          <p:nvPr/>
        </p:nvPicPr>
        <p:blipFill>
          <a:blip r:embed="rId3" cstate="print"/>
          <a:srcRect/>
          <a:stretch>
            <a:fillRect/>
          </a:stretch>
        </p:blipFill>
        <p:spPr bwMode="auto">
          <a:xfrm rot="5400000">
            <a:off x="5357818" y="-142900"/>
            <a:ext cx="3071834" cy="392909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Рисунок 5" descr="C:\Users\user\Desktop\ученик года Жаника\Жаника фотолар\wNcaWE3e5co.jpg"/>
          <p:cNvPicPr/>
          <p:nvPr/>
        </p:nvPicPr>
        <p:blipFill>
          <a:blip r:embed="rId4"/>
          <a:srcRect/>
          <a:stretch>
            <a:fillRect/>
          </a:stretch>
        </p:blipFill>
        <p:spPr bwMode="auto">
          <a:xfrm>
            <a:off x="285720" y="285728"/>
            <a:ext cx="4143404" cy="307183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26" name="Picture 2" descr="C:\Users\user\Desktop\ученик года Жаника\Жаника фотолар\IMG_0082.JPG"/>
          <p:cNvPicPr>
            <a:picLocks noChangeAspect="1" noChangeArrowheads="1"/>
          </p:cNvPicPr>
          <p:nvPr/>
        </p:nvPicPr>
        <p:blipFill>
          <a:blip r:embed="rId5"/>
          <a:srcRect/>
          <a:stretch>
            <a:fillRect/>
          </a:stretch>
        </p:blipFill>
        <p:spPr bwMode="auto">
          <a:xfrm>
            <a:off x="571472" y="3286124"/>
            <a:ext cx="3643338" cy="3286148"/>
          </a:xfrm>
          <a:prstGeom prst="round2DiagRect">
            <a:avLst/>
          </a:prstGeom>
          <a:ln>
            <a:noFill/>
          </a:ln>
          <a:effectLst>
            <a:outerShdw blurRad="292100" dist="139700" dir="2700000" algn="tl" rotWithShape="0">
              <a:srgbClr val="333333">
                <a:alpha val="65000"/>
              </a:srgbClr>
            </a:outerShdw>
          </a:effectLst>
        </p:spPr>
      </p:pic>
      <p:pic>
        <p:nvPicPr>
          <p:cNvPr id="5" name="Содержимое 4" descr="C:\Users\user\Desktop\ученик года Жаника\Жаника фотолар\3DT4_fAAP_c.jpg"/>
          <p:cNvPicPr>
            <a:picLocks noGrp="1"/>
          </p:cNvPicPr>
          <p:nvPr>
            <p:ph idx="1"/>
          </p:nvPr>
        </p:nvPicPr>
        <p:blipFill>
          <a:blip r:embed="rId6"/>
          <a:srcRect/>
          <a:stretch>
            <a:fillRect/>
          </a:stretch>
        </p:blipFill>
        <p:spPr bwMode="auto">
          <a:xfrm>
            <a:off x="4929190" y="3286124"/>
            <a:ext cx="3571900" cy="3286124"/>
          </a:xfrm>
          <a:prstGeom prst="round2DiagRect">
            <a:avLst/>
          </a:prstGeom>
          <a:ln>
            <a:noFill/>
          </a:ln>
          <a:effectLst>
            <a:outerShdw blurRad="292100" dist="139700" dir="2700000" algn="tl" rotWithShape="0">
              <a:srgbClr val="333333">
                <a:alpha val="65000"/>
              </a:srgbClr>
            </a:outerShdw>
          </a:effectLst>
        </p:spPr>
      </p:pic>
      <p:sp>
        <p:nvSpPr>
          <p:cNvPr id="9" name="TextBox 8"/>
          <p:cNvSpPr txBox="1"/>
          <p:nvPr/>
        </p:nvSpPr>
        <p:spPr>
          <a:xfrm>
            <a:off x="1571604" y="0"/>
            <a:ext cx="6215106" cy="714356"/>
          </a:xfrm>
          <a:prstGeom prst="rect">
            <a:avLst/>
          </a:prstGeom>
          <a:noFill/>
        </p:spPr>
        <p:txBody>
          <a:bodyPr wrap="square" rtlCol="0">
            <a:prstTxWarp prst="textWave2">
              <a:avLst>
                <a:gd name="adj1" fmla="val 12500"/>
                <a:gd name="adj2" fmla="val 226"/>
              </a:avLst>
            </a:prstTxWarp>
            <a:spAutoFit/>
          </a:bodyPr>
          <a:lstStyle/>
          <a:p>
            <a:r>
              <a:rPr lang="kk-KZ"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Менің достарым</a:t>
            </a:r>
            <a:endParaRPr lang="ru-RU"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ransition>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http://www.clipartkid.com/images/194/flower-pop-flower-free-ppt-backgrounds-jpg-p4DVuk-clipart.jpg"/>
          <p:cNvPicPr/>
          <p:nvPr/>
        </p:nvPicPr>
        <p:blipFill>
          <a:blip r:embed="rId2"/>
          <a:srcRect/>
          <a:stretch>
            <a:fillRect/>
          </a:stretch>
        </p:blipFill>
        <p:spPr bwMode="auto">
          <a:xfrm>
            <a:off x="0" y="0"/>
            <a:ext cx="9144000" cy="6857999"/>
          </a:xfrm>
          <a:prstGeom prst="rect">
            <a:avLst/>
          </a:prstGeom>
          <a:noFill/>
          <a:ln w="9525">
            <a:noFill/>
            <a:miter lim="800000"/>
            <a:headEnd/>
            <a:tailEnd/>
          </a:ln>
        </p:spPr>
      </p:pic>
      <p:sp>
        <p:nvSpPr>
          <p:cNvPr id="2" name="Заголовок 1"/>
          <p:cNvSpPr>
            <a:spLocks noGrp="1"/>
          </p:cNvSpPr>
          <p:nvPr>
            <p:ph type="title"/>
          </p:nvPr>
        </p:nvSpPr>
        <p:spPr>
          <a:xfrm>
            <a:off x="3428992" y="0"/>
            <a:ext cx="5500726" cy="6858000"/>
          </a:xfrm>
        </p:spPr>
        <p:txBody>
          <a:bodyPr>
            <a:normAutofit fontScale="90000"/>
          </a:bodyPr>
          <a:lstStyle/>
          <a:p>
            <a:pPr algn="l"/>
            <a:r>
              <a:rPr lang="kk-KZ" sz="4200" dirty="0" smtClean="0">
                <a:solidFill>
                  <a:srgbClr val="7030A0"/>
                </a:solidFill>
              </a:rPr>
              <a:t/>
            </a:r>
            <a:br>
              <a:rPr lang="kk-KZ" sz="4200" dirty="0" smtClean="0">
                <a:solidFill>
                  <a:srgbClr val="7030A0"/>
                </a:solidFill>
              </a:rPr>
            </a:br>
            <a:r>
              <a:rPr lang="kk-KZ" sz="4200" dirty="0" smtClean="0">
                <a:solidFill>
                  <a:srgbClr val="7030A0"/>
                </a:solidFill>
              </a:rPr>
              <a:t>Арыстан (23.07-23.08)</a:t>
            </a:r>
            <a:r>
              <a:rPr lang="kk-KZ" sz="2800" dirty="0" smtClean="0">
                <a:solidFill>
                  <a:srgbClr val="7030A0"/>
                </a:solidFill>
              </a:rPr>
              <a:t/>
            </a:r>
            <a:br>
              <a:rPr lang="kk-KZ" sz="2800" dirty="0" smtClean="0">
                <a:solidFill>
                  <a:srgbClr val="7030A0"/>
                </a:solidFill>
              </a:rPr>
            </a:br>
            <a:r>
              <a:rPr lang="kk-KZ" sz="2800" dirty="0" smtClean="0">
                <a:solidFill>
                  <a:srgbClr val="7030A0"/>
                </a:solidFill>
              </a:rPr>
              <a:t/>
            </a:r>
            <a:br>
              <a:rPr lang="kk-KZ" sz="2800" dirty="0" smtClean="0">
                <a:solidFill>
                  <a:srgbClr val="7030A0"/>
                </a:solidFill>
              </a:rPr>
            </a:br>
            <a:r>
              <a:rPr lang="kk-KZ" sz="2800" dirty="0" smtClean="0">
                <a:solidFill>
                  <a:srgbClr val="7030A0"/>
                </a:solidFill>
                <a:latin typeface="Times New Roman" pitchFamily="18" charset="0"/>
                <a:cs typeface="Times New Roman" pitchFamily="18" charset="0"/>
              </a:rPr>
              <a:t>Көрнекті,табысты,қамқоршыл – бұл арыстан.Оның бекзаттығы мейірімділікпен, адалдықпен және  балаға тән аңғалдықпен ұштасып жатады.Ол жомарт, ал өзі сүйетін жандар үшін ештеңені де аямайды. Эрудициялы және ақылды.</a:t>
            </a:r>
            <a:br>
              <a:rPr lang="kk-KZ" sz="2800" dirty="0" smtClean="0">
                <a:solidFill>
                  <a:srgbClr val="7030A0"/>
                </a:solidFill>
                <a:latin typeface="Times New Roman" pitchFamily="18" charset="0"/>
                <a:cs typeface="Times New Roman" pitchFamily="18" charset="0"/>
              </a:rPr>
            </a:br>
            <a:r>
              <a:rPr lang="kk-KZ" sz="2800" dirty="0" smtClean="0">
                <a:solidFill>
                  <a:srgbClr val="7030A0"/>
                </a:solidFill>
                <a:latin typeface="Times New Roman" pitchFamily="18" charset="0"/>
                <a:cs typeface="Times New Roman" pitchFamily="18" charset="0"/>
              </a:rPr>
              <a:t>Арыстан кең пейілді және қайырымды, достарын ренжітуге жол бермейді, ал оның достары аса көп.</a:t>
            </a:r>
            <a:br>
              <a:rPr lang="kk-KZ" sz="2800" dirty="0" smtClean="0">
                <a:solidFill>
                  <a:srgbClr val="7030A0"/>
                </a:solidFill>
                <a:latin typeface="Times New Roman" pitchFamily="18" charset="0"/>
                <a:cs typeface="Times New Roman" pitchFamily="18" charset="0"/>
              </a:rPr>
            </a:br>
            <a:r>
              <a:rPr lang="kk-KZ" sz="2800" dirty="0" smtClean="0">
                <a:solidFill>
                  <a:srgbClr val="7030A0"/>
                </a:solidFill>
                <a:latin typeface="Times New Roman" pitchFamily="18" charset="0"/>
                <a:cs typeface="Times New Roman" pitchFamily="18" charset="0"/>
              </a:rPr>
              <a:t>Достары – Мерген,Тоқты,Егіздер,Таразы.</a:t>
            </a:r>
            <a:r>
              <a:rPr lang="kk-KZ" dirty="0" smtClean="0"/>
              <a:t/>
            </a:r>
            <a:br>
              <a:rPr lang="kk-KZ" dirty="0" smtClean="0"/>
            </a:br>
            <a:r>
              <a:rPr lang="kk-KZ" dirty="0" smtClean="0"/>
              <a:t/>
            </a:r>
            <a:br>
              <a:rPr lang="kk-KZ" dirty="0" smtClean="0"/>
            </a:br>
            <a:r>
              <a:rPr lang="kk-KZ" dirty="0" smtClean="0"/>
              <a:t/>
            </a:r>
            <a:br>
              <a:rPr lang="kk-KZ" dirty="0" smtClean="0"/>
            </a:br>
            <a:endParaRPr lang="ru-RU" dirty="0"/>
          </a:p>
        </p:txBody>
      </p:sp>
      <p:pic>
        <p:nvPicPr>
          <p:cNvPr id="9217" name="Picture 1" descr="C:\Users\user\Desktop\Новая папка (3)\IMG_0075.JPG"/>
          <p:cNvPicPr>
            <a:picLocks noChangeAspect="1" noChangeArrowheads="1"/>
          </p:cNvPicPr>
          <p:nvPr/>
        </p:nvPicPr>
        <p:blipFill>
          <a:blip r:embed="rId3"/>
          <a:srcRect l="17297" t="8885" r="22703" b="8283"/>
          <a:stretch>
            <a:fillRect/>
          </a:stretch>
        </p:blipFill>
        <p:spPr bwMode="auto">
          <a:xfrm>
            <a:off x="642910" y="142852"/>
            <a:ext cx="2051048" cy="3769494"/>
          </a:xfrm>
          <a:prstGeom prst="rect">
            <a:avLst/>
          </a:prstGeom>
          <a:noFill/>
        </p:spPr>
      </p:pic>
      <p:pic>
        <p:nvPicPr>
          <p:cNvPr id="31746" name="Picture 2" descr="https://im3-tub-kz.yandex.net/i?id=eeb5346cde7c4bc3c7af49732031a00b-l&amp;n=13"/>
          <p:cNvPicPr>
            <a:picLocks noGrp="1" noChangeAspect="1" noChangeArrowheads="1"/>
          </p:cNvPicPr>
          <p:nvPr>
            <p:ph idx="1"/>
          </p:nvPr>
        </p:nvPicPr>
        <p:blipFill>
          <a:blip r:embed="rId4"/>
          <a:srcRect/>
          <a:stretch>
            <a:fillRect/>
          </a:stretch>
        </p:blipFill>
        <p:spPr bwMode="auto">
          <a:xfrm>
            <a:off x="357158" y="2857496"/>
            <a:ext cx="3071834" cy="3071834"/>
          </a:xfrm>
          <a:prstGeom prst="rect">
            <a:avLst/>
          </a:prstGeom>
          <a:noFill/>
        </p:spPr>
      </p:pic>
    </p:spTree>
  </p:cSld>
  <p:clrMapOvr>
    <a:masterClrMapping/>
  </p:clrMapOvr>
  <p:transition>
    <p:wipe dir="d"/>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1927</TotalTime>
  <Words>60</Words>
  <Application>Microsoft Office PowerPoint</Application>
  <PresentationFormat>Экран (4:3)</PresentationFormat>
  <Paragraphs>46</Paragraphs>
  <Slides>15</Slides>
  <Notes>1</Notes>
  <HiddenSlides>0</HiddenSlides>
  <MMClips>4</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15</vt:i4>
      </vt:variant>
    </vt:vector>
  </HeadingPairs>
  <TitlesOfParts>
    <vt:vector size="17" baseType="lpstr">
      <vt:lpstr>Тема Office</vt:lpstr>
      <vt:lpstr>Пакет</vt:lpstr>
      <vt:lpstr>Курмангожина Жаннәт Ақылбекқызы 21.08.2003 ж Жасыл ауылының негізгі мектебі 8-сынып оқушысы</vt:lpstr>
      <vt:lpstr>Слайд 2</vt:lpstr>
      <vt:lpstr>Мен – оқу озатымын</vt:lpstr>
      <vt:lpstr>Слайд 4</vt:lpstr>
      <vt:lpstr>Слайд 5</vt:lpstr>
      <vt:lpstr>Слайд 6</vt:lpstr>
      <vt:lpstr>Слайд 7</vt:lpstr>
      <vt:lpstr>Слайд 8</vt:lpstr>
      <vt:lpstr> Арыстан (23.07-23.08)  Көрнекті,табысты,қамқоршыл – бұл арыстан.Оның бекзаттығы мейірімділікпен, адалдықпен және  балаға тән аңғалдықпен ұштасып жатады.Ол жомарт, ал өзі сүйетін жандар үшін ештеңені де аямайды. Эрудициялы және ақылды. Арыстан кең пейілді және қайырымды, достарын ренжітуге жол бермейді, ал оның достары аса көп. Достары – Мерген,Тоқты,Егіздер,Таразы.   </vt:lpstr>
      <vt:lpstr>Мен</vt:lpstr>
      <vt:lpstr>Слайд 11</vt:lpstr>
      <vt:lpstr>Мен – жас зерттеушімін</vt:lpstr>
      <vt:lpstr>Слайд 13</vt:lpstr>
      <vt:lpstr>Менің жетістіктерім</vt:lpstr>
      <vt:lpstr>Слайд 15</vt:lpstr>
    </vt:vector>
  </TitlesOfParts>
  <Company>Reanimator Extreme Edition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102</cp:revision>
  <dcterms:created xsi:type="dcterms:W3CDTF">2017-03-11T14:31:52Z</dcterms:created>
  <dcterms:modified xsi:type="dcterms:W3CDTF">2017-03-13T14:23:22Z</dcterms:modified>
</cp:coreProperties>
</file>